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19" r:id="rId2"/>
    <p:sldId id="320" r:id="rId3"/>
    <p:sldId id="321" r:id="rId4"/>
    <p:sldId id="259" r:id="rId5"/>
    <p:sldId id="260" r:id="rId6"/>
    <p:sldId id="322" r:id="rId7"/>
    <p:sldId id="291" r:id="rId8"/>
    <p:sldId id="265" r:id="rId9"/>
    <p:sldId id="323" r:id="rId10"/>
    <p:sldId id="316" r:id="rId11"/>
    <p:sldId id="318" r:id="rId12"/>
    <p:sldId id="305" r:id="rId13"/>
    <p:sldId id="285" r:id="rId14"/>
    <p:sldId id="286" r:id="rId15"/>
    <p:sldId id="324" r:id="rId16"/>
    <p:sldId id="325" r:id="rId17"/>
    <p:sldId id="308" r:id="rId18"/>
    <p:sldId id="311" r:id="rId19"/>
    <p:sldId id="313" r:id="rId20"/>
    <p:sldId id="314" r:id="rId21"/>
    <p:sldId id="315" r:id="rId22"/>
    <p:sldId id="307" r:id="rId23"/>
    <p:sldId id="309" r:id="rId24"/>
    <p:sldId id="312" r:id="rId25"/>
    <p:sldId id="289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3890" autoAdjust="0"/>
  </p:normalViewPr>
  <p:slideViewPr>
    <p:cSldViewPr>
      <p:cViewPr varScale="1">
        <p:scale>
          <a:sx n="53" d="100"/>
          <a:sy n="53" d="100"/>
        </p:scale>
        <p:origin x="67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C8CE5-EA1A-48DE-9B4E-962D12E2A663}" type="datetimeFigureOut">
              <a:rPr lang="ko-KR" altLang="en-US" smtClean="0"/>
              <a:t>2023-12-11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BB6A9-7781-4AEC-912C-C4E02400F5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568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BB6A9-7781-4AEC-912C-C4E02400F50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43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BB6A9-7781-4AEC-912C-C4E02400F5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16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BB6A9-7781-4AEC-912C-C4E02400F50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021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BB6A9-7781-4AEC-912C-C4E02400F50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1257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실시간 재고</a:t>
            </a:r>
            <a:r>
              <a:rPr lang="ko-KR" altLang="en-US" baseline="0" dirty="0" smtClean="0"/>
              <a:t> 확인 프로그램을 </a:t>
            </a:r>
            <a:r>
              <a:rPr lang="ko-KR" altLang="en-US" baseline="0" dirty="0" err="1" smtClean="0"/>
              <a:t>아밥을</a:t>
            </a:r>
            <a:r>
              <a:rPr lang="ko-KR" altLang="en-US" baseline="0" dirty="0" smtClean="0"/>
              <a:t> 이용해서 개발하였습니다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smtClean="0"/>
              <a:t>ALV</a:t>
            </a:r>
            <a:r>
              <a:rPr lang="ko-KR" altLang="en-US" baseline="0" dirty="0" smtClean="0"/>
              <a:t>에 자재에 대한 정보가 나타나며 </a:t>
            </a:r>
            <a:r>
              <a:rPr lang="ko-KR" altLang="en-US" baseline="0" dirty="0" err="1" smtClean="0"/>
              <a:t>잉여재고량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출고예정량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총 재고량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총 비용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입고 대기 건수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생산 완료 수량을 확인 할 수 있습니다</a:t>
            </a:r>
            <a:r>
              <a:rPr lang="en-US" altLang="ko-KR" baseline="0" dirty="0" smtClean="0"/>
              <a:t>.  </a:t>
            </a:r>
          </a:p>
          <a:p>
            <a:r>
              <a:rPr lang="ko-KR" altLang="en-US" baseline="0" dirty="0" err="1" smtClean="0"/>
              <a:t>자재번호를</a:t>
            </a:r>
            <a:r>
              <a:rPr lang="ko-KR" altLang="en-US" baseline="0" dirty="0" smtClean="0"/>
              <a:t> 하나 선택하여 더블클릭을 하면 자재 </a:t>
            </a:r>
            <a:r>
              <a:rPr lang="ko-KR" altLang="en-US" baseline="0" dirty="0" err="1" smtClean="0"/>
              <a:t>히스토리</a:t>
            </a:r>
            <a:r>
              <a:rPr lang="ko-KR" altLang="en-US" baseline="0" dirty="0" smtClean="0"/>
              <a:t> 화면이 활성화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히스토리는</a:t>
            </a:r>
            <a:r>
              <a:rPr lang="ko-KR" altLang="en-US" baseline="0" dirty="0" smtClean="0"/>
              <a:t> 입고</a:t>
            </a:r>
            <a:r>
              <a:rPr lang="en-US" altLang="ko-KR" baseline="0" dirty="0" smtClean="0"/>
              <a:t>/</a:t>
            </a:r>
            <a:r>
              <a:rPr lang="ko-KR" altLang="en-US" baseline="0" dirty="0" smtClean="0"/>
              <a:t>출고 조건에 따라 조회 가능합니다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 재고 현황을 더욱 직관적으로 보여주기 위해 </a:t>
            </a:r>
            <a:r>
              <a:rPr lang="ko-KR" altLang="en-US" baseline="0" dirty="0" err="1" smtClean="0"/>
              <a:t>피오리로</a:t>
            </a:r>
            <a:r>
              <a:rPr lang="ko-KR" altLang="en-US" baseline="0" dirty="0" smtClean="0"/>
              <a:t> 차트를 띄웠습니다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4F3EA-39FF-4E01-8865-8799A23D8F4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510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입고 대기 필드에는 구매 오더 되었지만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아직 </a:t>
            </a:r>
            <a:r>
              <a:rPr lang="ko-KR" altLang="en-US" baseline="0" dirty="0" err="1" smtClean="0"/>
              <a:t>미입고</a:t>
            </a:r>
            <a:r>
              <a:rPr lang="ko-KR" altLang="en-US" baseline="0" dirty="0" smtClean="0"/>
              <a:t> 상태인 데이터 개수를 확인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핫스팟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클릭시</a:t>
            </a:r>
            <a:r>
              <a:rPr lang="ko-KR" altLang="en-US" baseline="0" dirty="0" smtClean="0"/>
              <a:t> 구매 오더 정보가 나타나며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입고예정일에 따라 신호등으로 표시가 됩니다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입고 예정일 또한 사용자가 더 직관적으로 확인할 수 있게끔 </a:t>
            </a:r>
            <a:r>
              <a:rPr lang="ko-KR" altLang="en-US" baseline="0" dirty="0" err="1" smtClean="0"/>
              <a:t>피오리로</a:t>
            </a:r>
            <a:r>
              <a:rPr lang="ko-KR" altLang="en-US" baseline="0" dirty="0" smtClean="0"/>
              <a:t> 캘린더를 만들었습니다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자재 번호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자재 유형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이동 유형에 따라 검색이 가능하고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원자재 입고 상태에 따라 색상이 다르게 표시하였습니다</a:t>
            </a:r>
            <a:r>
              <a:rPr lang="en-US" altLang="ko-KR" baseline="0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74F3EA-39FF-4E01-8865-8799A23D8F4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19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png"/><Relationship Id="rId39" Type="http://schemas.openxmlformats.org/officeDocument/2006/relationships/image" Target="../media/image150.png"/><Relationship Id="rId21" Type="http://schemas.openxmlformats.org/officeDocument/2006/relationships/image" Target="../media/image132.png"/><Relationship Id="rId34" Type="http://schemas.openxmlformats.org/officeDocument/2006/relationships/image" Target="../media/image145.png"/><Relationship Id="rId42" Type="http://schemas.openxmlformats.org/officeDocument/2006/relationships/image" Target="../media/image15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41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3.png"/><Relationship Id="rId37" Type="http://schemas.openxmlformats.org/officeDocument/2006/relationships/image" Target="../media/image148.png"/><Relationship Id="rId40" Type="http://schemas.openxmlformats.org/officeDocument/2006/relationships/image" Target="../media/image151.png"/><Relationship Id="rId5" Type="http://schemas.openxmlformats.org/officeDocument/2006/relationships/image" Target="../media/image33.pn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png"/><Relationship Id="rId36" Type="http://schemas.openxmlformats.org/officeDocument/2006/relationships/image" Target="../media/image147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2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Relationship Id="rId43" Type="http://schemas.openxmlformats.org/officeDocument/2006/relationships/image" Target="../media/image154.png"/><Relationship Id="rId8" Type="http://schemas.openxmlformats.org/officeDocument/2006/relationships/image" Target="../media/image119.png"/><Relationship Id="rId3" Type="http://schemas.openxmlformats.org/officeDocument/2006/relationships/image" Target="../media/image15.png"/><Relationship Id="rId12" Type="http://schemas.openxmlformats.org/officeDocument/2006/relationships/image" Target="../media/image123.pn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33" Type="http://schemas.openxmlformats.org/officeDocument/2006/relationships/image" Target="../media/image144.png"/><Relationship Id="rId38" Type="http://schemas.openxmlformats.org/officeDocument/2006/relationships/image" Target="../media/image14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1.png"/><Relationship Id="rId3" Type="http://schemas.openxmlformats.org/officeDocument/2006/relationships/image" Target="../media/image15.png"/><Relationship Id="rId21" Type="http://schemas.openxmlformats.org/officeDocument/2006/relationships/image" Target="../media/image159.png"/><Relationship Id="rId7" Type="http://schemas.openxmlformats.org/officeDocument/2006/relationships/image" Target="../media/image18.png"/><Relationship Id="rId12" Type="http://schemas.openxmlformats.org/officeDocument/2006/relationships/image" Target="../media/image123.png"/><Relationship Id="rId17" Type="http://schemas.openxmlformats.org/officeDocument/2006/relationships/image" Target="../media/image156.png"/><Relationship Id="rId25" Type="http://schemas.openxmlformats.org/officeDocument/2006/relationships/image" Target="../media/image16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5.png"/><Relationship Id="rId20" Type="http://schemas.openxmlformats.org/officeDocument/2006/relationships/image" Target="../media/image158.png"/><Relationship Id="rId29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2.png"/><Relationship Id="rId24" Type="http://schemas.openxmlformats.org/officeDocument/2006/relationships/image" Target="../media/image162.png"/><Relationship Id="rId5" Type="http://schemas.openxmlformats.org/officeDocument/2006/relationships/image" Target="../media/image33.png"/><Relationship Id="rId15" Type="http://schemas.openxmlformats.org/officeDocument/2006/relationships/image" Target="../media/image126.png"/><Relationship Id="rId23" Type="http://schemas.openxmlformats.org/officeDocument/2006/relationships/image" Target="../media/image161.png"/><Relationship Id="rId28" Type="http://schemas.openxmlformats.org/officeDocument/2006/relationships/image" Target="../media/image135.png"/><Relationship Id="rId10" Type="http://schemas.openxmlformats.org/officeDocument/2006/relationships/image" Target="../media/image121.png"/><Relationship Id="rId19" Type="http://schemas.openxmlformats.org/officeDocument/2006/relationships/image" Target="../media/image157.png"/><Relationship Id="rId31" Type="http://schemas.openxmlformats.org/officeDocument/2006/relationships/image" Target="../media/image140.png"/><Relationship Id="rId4" Type="http://schemas.openxmlformats.org/officeDocument/2006/relationships/image" Target="../media/image117.pn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Relationship Id="rId22" Type="http://schemas.openxmlformats.org/officeDocument/2006/relationships/image" Target="../media/image160.png"/><Relationship Id="rId27" Type="http://schemas.openxmlformats.org/officeDocument/2006/relationships/image" Target="../media/image132.png"/><Relationship Id="rId30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72.png"/><Relationship Id="rId18" Type="http://schemas.openxmlformats.org/officeDocument/2006/relationships/image" Target="../media/image177.png"/><Relationship Id="rId3" Type="http://schemas.openxmlformats.org/officeDocument/2006/relationships/image" Target="../media/image164.png"/><Relationship Id="rId21" Type="http://schemas.openxmlformats.org/officeDocument/2006/relationships/image" Target="../media/image180.png"/><Relationship Id="rId7" Type="http://schemas.openxmlformats.org/officeDocument/2006/relationships/image" Target="../media/image33.png"/><Relationship Id="rId12" Type="http://schemas.openxmlformats.org/officeDocument/2006/relationships/image" Target="../media/image171.png"/><Relationship Id="rId17" Type="http://schemas.openxmlformats.org/officeDocument/2006/relationships/image" Target="../media/image176.png"/><Relationship Id="rId2" Type="http://schemas.openxmlformats.org/officeDocument/2006/relationships/image" Target="../media/image18.png"/><Relationship Id="rId16" Type="http://schemas.openxmlformats.org/officeDocument/2006/relationships/image" Target="../media/image175.png"/><Relationship Id="rId20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0.png"/><Relationship Id="rId5" Type="http://schemas.openxmlformats.org/officeDocument/2006/relationships/image" Target="../media/image15.png"/><Relationship Id="rId15" Type="http://schemas.openxmlformats.org/officeDocument/2006/relationships/image" Target="../media/image174.png"/><Relationship Id="rId10" Type="http://schemas.openxmlformats.org/officeDocument/2006/relationships/image" Target="../media/image169.png"/><Relationship Id="rId19" Type="http://schemas.openxmlformats.org/officeDocument/2006/relationships/image" Target="../media/image178.png"/><Relationship Id="rId4" Type="http://schemas.openxmlformats.org/officeDocument/2006/relationships/image" Target="../media/image165.png"/><Relationship Id="rId9" Type="http://schemas.openxmlformats.org/officeDocument/2006/relationships/image" Target="../media/image168.png"/><Relationship Id="rId14" Type="http://schemas.openxmlformats.org/officeDocument/2006/relationships/image" Target="../media/image173.png"/><Relationship Id="rId22" Type="http://schemas.openxmlformats.org/officeDocument/2006/relationships/image" Target="../media/image1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4.png"/><Relationship Id="rId3" Type="http://schemas.openxmlformats.org/officeDocument/2006/relationships/image" Target="../media/image33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70.png"/><Relationship Id="rId2" Type="http://schemas.openxmlformats.org/officeDocument/2006/relationships/image" Target="../media/image15.png"/><Relationship Id="rId16" Type="http://schemas.openxmlformats.org/officeDocument/2006/relationships/image" Target="../media/image1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10" Type="http://schemas.openxmlformats.org/officeDocument/2006/relationships/image" Target="../media/image187.png"/><Relationship Id="rId19" Type="http://schemas.openxmlformats.org/officeDocument/2006/relationships/image" Target="../media/image195.png"/><Relationship Id="rId4" Type="http://schemas.openxmlformats.org/officeDocument/2006/relationships/image" Target="../media/image18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4.png"/><Relationship Id="rId18" Type="http://schemas.openxmlformats.org/officeDocument/2006/relationships/image" Target="../media/image206.png"/><Relationship Id="rId3" Type="http://schemas.openxmlformats.org/officeDocument/2006/relationships/image" Target="../media/image18.png"/><Relationship Id="rId7" Type="http://schemas.openxmlformats.org/officeDocument/2006/relationships/image" Target="../media/image199.png"/><Relationship Id="rId12" Type="http://schemas.openxmlformats.org/officeDocument/2006/relationships/image" Target="../media/image190.png"/><Relationship Id="rId17" Type="http://schemas.openxmlformats.org/officeDocument/2006/relationships/image" Target="../media/image205.png"/><Relationship Id="rId2" Type="http://schemas.openxmlformats.org/officeDocument/2006/relationships/image" Target="../media/image15.png"/><Relationship Id="rId16" Type="http://schemas.openxmlformats.org/officeDocument/2006/relationships/image" Target="../media/image170.png"/><Relationship Id="rId20" Type="http://schemas.openxmlformats.org/officeDocument/2006/relationships/image" Target="../media/image1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33.png"/><Relationship Id="rId10" Type="http://schemas.openxmlformats.org/officeDocument/2006/relationships/image" Target="../media/image202.png"/><Relationship Id="rId19" Type="http://schemas.openxmlformats.org/officeDocument/2006/relationships/image" Target="../media/image194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19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2.png"/><Relationship Id="rId18" Type="http://schemas.openxmlformats.org/officeDocument/2006/relationships/image" Target="../media/image215.png"/><Relationship Id="rId3" Type="http://schemas.openxmlformats.org/officeDocument/2006/relationships/image" Target="../media/image207.png"/><Relationship Id="rId7" Type="http://schemas.openxmlformats.org/officeDocument/2006/relationships/image" Target="../media/image209.png"/><Relationship Id="rId12" Type="http://schemas.openxmlformats.org/officeDocument/2006/relationships/image" Target="../media/image170.png"/><Relationship Id="rId17" Type="http://schemas.openxmlformats.org/officeDocument/2006/relationships/image" Target="../media/image19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33.png"/><Relationship Id="rId5" Type="http://schemas.openxmlformats.org/officeDocument/2006/relationships/image" Target="../media/image15.png"/><Relationship Id="rId15" Type="http://schemas.openxmlformats.org/officeDocument/2006/relationships/image" Target="../media/image190.png"/><Relationship Id="rId10" Type="http://schemas.openxmlformats.org/officeDocument/2006/relationships/image" Target="../media/image193.png"/><Relationship Id="rId4" Type="http://schemas.openxmlformats.org/officeDocument/2006/relationships/image" Target="../media/image208.png"/><Relationship Id="rId9" Type="http://schemas.openxmlformats.org/officeDocument/2006/relationships/image" Target="../media/image211.png"/><Relationship Id="rId14" Type="http://schemas.openxmlformats.org/officeDocument/2006/relationships/image" Target="../media/image2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194.png"/><Relationship Id="rId3" Type="http://schemas.openxmlformats.org/officeDocument/2006/relationships/image" Target="../media/image15.png"/><Relationship Id="rId7" Type="http://schemas.openxmlformats.org/officeDocument/2006/relationships/image" Target="../media/image193.png"/><Relationship Id="rId12" Type="http://schemas.openxmlformats.org/officeDocument/2006/relationships/image" Target="../media/image2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11" Type="http://schemas.openxmlformats.org/officeDocument/2006/relationships/image" Target="../media/image190.png"/><Relationship Id="rId5" Type="http://schemas.openxmlformats.org/officeDocument/2006/relationships/image" Target="../media/image216.png"/><Relationship Id="rId10" Type="http://schemas.openxmlformats.org/officeDocument/2006/relationships/image" Target="../media/image213.png"/><Relationship Id="rId4" Type="http://schemas.openxmlformats.org/officeDocument/2006/relationships/image" Target="../media/image18.png"/><Relationship Id="rId9" Type="http://schemas.openxmlformats.org/officeDocument/2006/relationships/image" Target="../media/image170.png"/><Relationship Id="rId14" Type="http://schemas.openxmlformats.org/officeDocument/2006/relationships/image" Target="../media/image2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18.png"/><Relationship Id="rId3" Type="http://schemas.openxmlformats.org/officeDocument/2006/relationships/image" Target="../media/image15.png"/><Relationship Id="rId7" Type="http://schemas.openxmlformats.org/officeDocument/2006/relationships/image" Target="../media/image170.png"/><Relationship Id="rId12" Type="http://schemas.openxmlformats.org/officeDocument/2006/relationships/image" Target="../media/image19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openxmlformats.org/officeDocument/2006/relationships/image" Target="../media/image213.png"/><Relationship Id="rId5" Type="http://schemas.openxmlformats.org/officeDocument/2006/relationships/image" Target="../media/image193.png"/><Relationship Id="rId15" Type="http://schemas.openxmlformats.org/officeDocument/2006/relationships/image" Target="../media/image223.png"/><Relationship Id="rId10" Type="http://schemas.openxmlformats.org/officeDocument/2006/relationships/image" Target="../media/image222.png"/><Relationship Id="rId4" Type="http://schemas.openxmlformats.org/officeDocument/2006/relationships/image" Target="../media/image18.png"/><Relationship Id="rId9" Type="http://schemas.openxmlformats.org/officeDocument/2006/relationships/image" Target="../media/image221.png"/><Relationship Id="rId14" Type="http://schemas.openxmlformats.org/officeDocument/2006/relationships/image" Target="../media/image19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27.png"/><Relationship Id="rId3" Type="http://schemas.openxmlformats.org/officeDocument/2006/relationships/image" Target="../media/image18.png"/><Relationship Id="rId7" Type="http://schemas.openxmlformats.org/officeDocument/2006/relationships/image" Target="../media/image213.png"/><Relationship Id="rId12" Type="http://schemas.openxmlformats.org/officeDocument/2006/relationships/image" Target="../media/image226.png"/><Relationship Id="rId17" Type="http://schemas.openxmlformats.org/officeDocument/2006/relationships/image" Target="../media/image223.png"/><Relationship Id="rId2" Type="http://schemas.openxmlformats.org/officeDocument/2006/relationships/image" Target="../media/image15.png"/><Relationship Id="rId16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25.png"/><Relationship Id="rId5" Type="http://schemas.openxmlformats.org/officeDocument/2006/relationships/image" Target="../media/image33.png"/><Relationship Id="rId15" Type="http://schemas.openxmlformats.org/officeDocument/2006/relationships/image" Target="../media/image229.png"/><Relationship Id="rId10" Type="http://schemas.openxmlformats.org/officeDocument/2006/relationships/image" Target="../media/image219.png"/><Relationship Id="rId4" Type="http://schemas.openxmlformats.org/officeDocument/2006/relationships/image" Target="../media/image193.png"/><Relationship Id="rId9" Type="http://schemas.openxmlformats.org/officeDocument/2006/relationships/image" Target="../media/image224.png"/><Relationship Id="rId14" Type="http://schemas.openxmlformats.org/officeDocument/2006/relationships/image" Target="../media/image2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34.png"/><Relationship Id="rId18" Type="http://schemas.openxmlformats.org/officeDocument/2006/relationships/image" Target="../media/image239.png"/><Relationship Id="rId26" Type="http://schemas.openxmlformats.org/officeDocument/2006/relationships/image" Target="../media/image194.png"/><Relationship Id="rId3" Type="http://schemas.openxmlformats.org/officeDocument/2006/relationships/image" Target="../media/image18.png"/><Relationship Id="rId21" Type="http://schemas.openxmlformats.org/officeDocument/2006/relationships/image" Target="../media/image242.png"/><Relationship Id="rId7" Type="http://schemas.openxmlformats.org/officeDocument/2006/relationships/image" Target="../media/image230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5" Type="http://schemas.openxmlformats.org/officeDocument/2006/relationships/image" Target="../media/image246.png"/><Relationship Id="rId2" Type="http://schemas.openxmlformats.org/officeDocument/2006/relationships/image" Target="../media/image15.png"/><Relationship Id="rId16" Type="http://schemas.openxmlformats.org/officeDocument/2006/relationships/image" Target="../media/image237.png"/><Relationship Id="rId20" Type="http://schemas.openxmlformats.org/officeDocument/2006/relationships/image" Target="../media/image2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32.png"/><Relationship Id="rId24" Type="http://schemas.openxmlformats.org/officeDocument/2006/relationships/image" Target="../media/image245.png"/><Relationship Id="rId5" Type="http://schemas.openxmlformats.org/officeDocument/2006/relationships/image" Target="../media/image33.png"/><Relationship Id="rId15" Type="http://schemas.openxmlformats.org/officeDocument/2006/relationships/image" Target="../media/image236.png"/><Relationship Id="rId23" Type="http://schemas.openxmlformats.org/officeDocument/2006/relationships/image" Target="../media/image244.png"/><Relationship Id="rId10" Type="http://schemas.openxmlformats.org/officeDocument/2006/relationships/image" Target="../media/image231.png"/><Relationship Id="rId19" Type="http://schemas.openxmlformats.org/officeDocument/2006/relationships/image" Target="../media/image240.png"/><Relationship Id="rId4" Type="http://schemas.openxmlformats.org/officeDocument/2006/relationships/image" Target="../media/image193.png"/><Relationship Id="rId9" Type="http://schemas.openxmlformats.org/officeDocument/2006/relationships/image" Target="../media/image190.png"/><Relationship Id="rId14" Type="http://schemas.openxmlformats.org/officeDocument/2006/relationships/image" Target="../media/image235.png"/><Relationship Id="rId22" Type="http://schemas.openxmlformats.org/officeDocument/2006/relationships/image" Target="../media/image243.png"/><Relationship Id="rId27" Type="http://schemas.openxmlformats.org/officeDocument/2006/relationships/image" Target="../media/image2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png"/><Relationship Id="rId13" Type="http://schemas.openxmlformats.org/officeDocument/2006/relationships/image" Target="../media/image190.png"/><Relationship Id="rId18" Type="http://schemas.openxmlformats.org/officeDocument/2006/relationships/image" Target="../media/image253.png"/><Relationship Id="rId3" Type="http://schemas.microsoft.com/office/2007/relationships/media" Target="../media/media2.gif"/><Relationship Id="rId7" Type="http://schemas.openxmlformats.org/officeDocument/2006/relationships/image" Target="../media/image18.png"/><Relationship Id="rId12" Type="http://schemas.openxmlformats.org/officeDocument/2006/relationships/image" Target="../media/image249.png"/><Relationship Id="rId17" Type="http://schemas.openxmlformats.org/officeDocument/2006/relationships/image" Target="../media/image194.png"/><Relationship Id="rId2" Type="http://schemas.openxmlformats.org/officeDocument/2006/relationships/video" Target="../media/media1.gif"/><Relationship Id="rId16" Type="http://schemas.openxmlformats.org/officeDocument/2006/relationships/image" Target="../media/image252.png"/><Relationship Id="rId1" Type="http://schemas.microsoft.com/office/2007/relationships/media" Target="../media/media1.gif"/><Relationship Id="rId6" Type="http://schemas.openxmlformats.org/officeDocument/2006/relationships/image" Target="../media/image15.png"/><Relationship Id="rId11" Type="http://schemas.openxmlformats.org/officeDocument/2006/relationships/image" Target="../media/image248.png"/><Relationship Id="rId5" Type="http://schemas.openxmlformats.org/officeDocument/2006/relationships/slideLayout" Target="../slideLayouts/slideLayout1.xml"/><Relationship Id="rId15" Type="http://schemas.openxmlformats.org/officeDocument/2006/relationships/image" Target="../media/image251.png"/><Relationship Id="rId10" Type="http://schemas.openxmlformats.org/officeDocument/2006/relationships/image" Target="../media/image170.png"/><Relationship Id="rId4" Type="http://schemas.openxmlformats.org/officeDocument/2006/relationships/video" Target="../media/media2.gif"/><Relationship Id="rId9" Type="http://schemas.openxmlformats.org/officeDocument/2006/relationships/image" Target="../media/image33.png"/><Relationship Id="rId14" Type="http://schemas.openxmlformats.org/officeDocument/2006/relationships/image" Target="../media/image2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4.png"/><Relationship Id="rId13" Type="http://schemas.openxmlformats.org/officeDocument/2006/relationships/image" Target="../media/image258.png"/><Relationship Id="rId3" Type="http://schemas.openxmlformats.org/officeDocument/2006/relationships/image" Target="../media/image18.png"/><Relationship Id="rId7" Type="http://schemas.openxmlformats.org/officeDocument/2006/relationships/image" Target="../media/image248.png"/><Relationship Id="rId12" Type="http://schemas.openxmlformats.org/officeDocument/2006/relationships/image" Target="../media/image19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57.png"/><Relationship Id="rId5" Type="http://schemas.openxmlformats.org/officeDocument/2006/relationships/image" Target="../media/image33.png"/><Relationship Id="rId15" Type="http://schemas.openxmlformats.org/officeDocument/2006/relationships/image" Target="../media/image253.png"/><Relationship Id="rId10" Type="http://schemas.openxmlformats.org/officeDocument/2006/relationships/image" Target="../media/image256.png"/><Relationship Id="rId4" Type="http://schemas.openxmlformats.org/officeDocument/2006/relationships/image" Target="../media/image193.png"/><Relationship Id="rId9" Type="http://schemas.openxmlformats.org/officeDocument/2006/relationships/image" Target="../media/image255.png"/><Relationship Id="rId14" Type="http://schemas.openxmlformats.org/officeDocument/2006/relationships/image" Target="../media/image1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4.png"/><Relationship Id="rId3" Type="http://schemas.openxmlformats.org/officeDocument/2006/relationships/image" Target="../media/image18.png"/><Relationship Id="rId7" Type="http://schemas.openxmlformats.org/officeDocument/2006/relationships/image" Target="../media/image213.png"/><Relationship Id="rId12" Type="http://schemas.openxmlformats.org/officeDocument/2006/relationships/image" Target="../media/image26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61.png"/><Relationship Id="rId5" Type="http://schemas.openxmlformats.org/officeDocument/2006/relationships/image" Target="../media/image33.png"/><Relationship Id="rId10" Type="http://schemas.openxmlformats.org/officeDocument/2006/relationships/image" Target="../media/image260.png"/><Relationship Id="rId4" Type="http://schemas.openxmlformats.org/officeDocument/2006/relationships/image" Target="../media/image193.png"/><Relationship Id="rId9" Type="http://schemas.openxmlformats.org/officeDocument/2006/relationships/image" Target="../media/image259.png"/><Relationship Id="rId14" Type="http://schemas.openxmlformats.org/officeDocument/2006/relationships/image" Target="../media/image2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68.png"/><Relationship Id="rId3" Type="http://schemas.openxmlformats.org/officeDocument/2006/relationships/image" Target="../media/image18.png"/><Relationship Id="rId7" Type="http://schemas.openxmlformats.org/officeDocument/2006/relationships/image" Target="../media/image213.png"/><Relationship Id="rId12" Type="http://schemas.openxmlformats.org/officeDocument/2006/relationships/image" Target="../media/image267.png"/><Relationship Id="rId2" Type="http://schemas.openxmlformats.org/officeDocument/2006/relationships/image" Target="../media/image15.png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266.png"/><Relationship Id="rId5" Type="http://schemas.openxmlformats.org/officeDocument/2006/relationships/image" Target="../media/image33.png"/><Relationship Id="rId15" Type="http://schemas.openxmlformats.org/officeDocument/2006/relationships/image" Target="../media/image194.png"/><Relationship Id="rId10" Type="http://schemas.openxmlformats.org/officeDocument/2006/relationships/image" Target="../media/image265.png"/><Relationship Id="rId4" Type="http://schemas.openxmlformats.org/officeDocument/2006/relationships/image" Target="../media/image193.png"/><Relationship Id="rId9" Type="http://schemas.openxmlformats.org/officeDocument/2006/relationships/image" Target="../media/image264.png"/><Relationship Id="rId14" Type="http://schemas.openxmlformats.org/officeDocument/2006/relationships/image" Target="../media/image26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2.png"/><Relationship Id="rId13" Type="http://schemas.openxmlformats.org/officeDocument/2006/relationships/image" Target="../media/image276.png"/><Relationship Id="rId18" Type="http://schemas.openxmlformats.org/officeDocument/2006/relationships/image" Target="../media/image279.png"/><Relationship Id="rId3" Type="http://schemas.openxmlformats.org/officeDocument/2006/relationships/image" Target="../media/image18.png"/><Relationship Id="rId7" Type="http://schemas.openxmlformats.org/officeDocument/2006/relationships/image" Target="../media/image271.png"/><Relationship Id="rId12" Type="http://schemas.openxmlformats.org/officeDocument/2006/relationships/image" Target="../media/image275.png"/><Relationship Id="rId17" Type="http://schemas.openxmlformats.org/officeDocument/2006/relationships/image" Target="../media/image194.png"/><Relationship Id="rId2" Type="http://schemas.openxmlformats.org/officeDocument/2006/relationships/image" Target="../media/image15.png"/><Relationship Id="rId16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33.png"/><Relationship Id="rId15" Type="http://schemas.openxmlformats.org/officeDocument/2006/relationships/image" Target="../media/image277.png"/><Relationship Id="rId10" Type="http://schemas.openxmlformats.org/officeDocument/2006/relationships/image" Target="../media/image274.png"/><Relationship Id="rId4" Type="http://schemas.openxmlformats.org/officeDocument/2006/relationships/image" Target="../media/image193.png"/><Relationship Id="rId9" Type="http://schemas.openxmlformats.org/officeDocument/2006/relationships/image" Target="../media/image273.png"/><Relationship Id="rId14" Type="http://schemas.openxmlformats.org/officeDocument/2006/relationships/image" Target="../media/image2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4.png"/><Relationship Id="rId5" Type="http://schemas.openxmlformats.org/officeDocument/2006/relationships/image" Target="../media/image283.png"/><Relationship Id="rId4" Type="http://schemas.openxmlformats.org/officeDocument/2006/relationships/image" Target="../media/image2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2.png"/><Relationship Id="rId21" Type="http://schemas.openxmlformats.org/officeDocument/2006/relationships/image" Target="../media/image55.png"/><Relationship Id="rId34" Type="http://schemas.openxmlformats.org/officeDocument/2006/relationships/image" Target="../media/image14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6.png"/><Relationship Id="rId2" Type="http://schemas.openxmlformats.org/officeDocument/2006/relationships/image" Target="../media/image15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5.png"/><Relationship Id="rId5" Type="http://schemas.openxmlformats.org/officeDocument/2006/relationships/image" Target="../media/image35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8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18" Type="http://schemas.openxmlformats.org/officeDocument/2006/relationships/image" Target="../media/image15.png"/><Relationship Id="rId3" Type="http://schemas.openxmlformats.org/officeDocument/2006/relationships/image" Target="../media/image33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" Type="http://schemas.openxmlformats.org/officeDocument/2006/relationships/image" Target="../media/image32.png"/><Relationship Id="rId16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18.png"/><Relationship Id="rId15" Type="http://schemas.openxmlformats.org/officeDocument/2006/relationships/image" Target="../media/image76.png"/><Relationship Id="rId10" Type="http://schemas.openxmlformats.org/officeDocument/2006/relationships/image" Target="../media/image71.png"/><Relationship Id="rId4" Type="http://schemas.openxmlformats.org/officeDocument/2006/relationships/image" Target="../media/image35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112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29" Type="http://schemas.openxmlformats.org/officeDocument/2006/relationships/image" Target="../media/image102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" Type="http://schemas.openxmlformats.org/officeDocument/2006/relationships/image" Target="../media/image33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8" Type="http://schemas.openxmlformats.org/officeDocument/2006/relationships/image" Target="../media/image81.png"/><Relationship Id="rId3" Type="http://schemas.openxmlformats.org/officeDocument/2006/relationships/image" Target="../media/image79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400000" cy="10285714"/>
            <a:chOff x="0" y="28571"/>
            <a:chExt cx="9400000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571"/>
              <a:ext cx="9400000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50666" y="1570325"/>
            <a:ext cx="3241601" cy="6342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7142" y="7250035"/>
            <a:ext cx="861678" cy="47619"/>
            <a:chOff x="1087142" y="7250035"/>
            <a:chExt cx="861678" cy="476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7142" y="7250035"/>
              <a:ext cx="861678" cy="476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1028" y="7565390"/>
            <a:ext cx="5044935" cy="123341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Photocopy trans="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8381"/>
          <a:stretch/>
        </p:blipFill>
        <p:spPr>
          <a:xfrm>
            <a:off x="533400" y="1870577"/>
            <a:ext cx="7181850" cy="2019226"/>
          </a:xfrm>
          <a:prstGeom prst="rect">
            <a:avLst/>
          </a:prstGeom>
        </p:spPr>
      </p:pic>
      <p:pic>
        <p:nvPicPr>
          <p:cNvPr id="14" name="Object 11"/>
          <p:cNvPicPr>
            <a:picLocks noChangeAspect="1"/>
          </p:cNvPicPr>
          <p:nvPr/>
        </p:nvPicPr>
        <p:blipFill rotWithShape="1">
          <a:blip r:embed="rId10" cstate="print"/>
          <a:srcRect t="29099" b="37852"/>
          <a:stretch/>
        </p:blipFill>
        <p:spPr>
          <a:xfrm>
            <a:off x="856685" y="3939894"/>
            <a:ext cx="3496324" cy="57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9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1612" y="230662"/>
            <a:ext cx="402885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0657" y="1057945"/>
            <a:ext cx="3676190" cy="723810"/>
            <a:chOff x="1270657" y="1057945"/>
            <a:chExt cx="3676190" cy="7238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0657" y="1057945"/>
              <a:ext cx="3675005" cy="715409"/>
              <a:chOff x="1270657" y="1057945"/>
              <a:chExt cx="3675005" cy="7154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520149" y="746937"/>
                <a:ext cx="7350010" cy="143081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0657" y="1057945"/>
                <a:ext cx="3675005" cy="71540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112" y="915433"/>
              <a:ext cx="4354213" cy="1114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0957" y="1083628"/>
            <a:ext cx="6190476" cy="723810"/>
            <a:chOff x="6210957" y="1083628"/>
            <a:chExt cx="6190476" cy="7238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10957" y="1083628"/>
              <a:ext cx="6184976" cy="715409"/>
              <a:chOff x="6210957" y="1083628"/>
              <a:chExt cx="6184976" cy="7154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65165" y="772619"/>
                <a:ext cx="12369953" cy="143081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10957" y="1083628"/>
                <a:ext cx="6184976" cy="71540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5553" y="659729"/>
              <a:ext cx="9550611" cy="22396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36922" y="1096041"/>
            <a:ext cx="3676190" cy="723810"/>
            <a:chOff x="13136922" y="1096041"/>
            <a:chExt cx="3676190" cy="7238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136922" y="1096041"/>
              <a:ext cx="3675005" cy="715409"/>
              <a:chOff x="13136922" y="1096041"/>
              <a:chExt cx="3675005" cy="71540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46116" y="785032"/>
                <a:ext cx="7350010" cy="143081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136922" y="1096041"/>
                <a:ext cx="3675005" cy="71540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9138" y="948853"/>
              <a:ext cx="4388432" cy="11281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419887" y="2306640"/>
            <a:ext cx="2696347" cy="1169462"/>
            <a:chOff x="5419887" y="2330196"/>
            <a:chExt cx="2696347" cy="1169462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5419887" y="2330196"/>
              <a:ext cx="2696347" cy="1169462"/>
              <a:chOff x="5419887" y="2330196"/>
              <a:chExt cx="2696347" cy="1169462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5419887" y="2330196"/>
                <a:ext cx="2696347" cy="1169462"/>
              </a:xfrm>
              <a:prstGeom prst="rect">
                <a:avLst/>
              </a:prstGeom>
            </p:spPr>
          </p:pic>
        </p:grpSp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242928" y="2687470"/>
              <a:ext cx="2916403" cy="61979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078962" y="6607116"/>
            <a:ext cx="2059580" cy="750633"/>
            <a:chOff x="2078962" y="6750514"/>
            <a:chExt cx="2059580" cy="750633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2078963" y="6750514"/>
              <a:ext cx="2059580" cy="750633"/>
              <a:chOff x="2078963" y="6750514"/>
              <a:chExt cx="2059580" cy="750633"/>
            </a:xfrm>
          </p:grpSpPr>
          <p:pic>
            <p:nvPicPr>
              <p:cNvPr id="70" name="Object 6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078963" y="6750514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3247" y="6846553"/>
              <a:ext cx="2573557" cy="73368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2040867" y="7718802"/>
            <a:ext cx="2059580" cy="750633"/>
            <a:chOff x="2040867" y="7862200"/>
            <a:chExt cx="2059580" cy="75063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2040867" y="7862200"/>
              <a:ext cx="2059580" cy="750633"/>
              <a:chOff x="2040867" y="7862200"/>
              <a:chExt cx="2059580" cy="750633"/>
            </a:xfrm>
          </p:grpSpPr>
          <p:pic>
            <p:nvPicPr>
              <p:cNvPr id="76" name="Object 7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040867" y="7862200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02647" y="7958235"/>
              <a:ext cx="2775157" cy="73368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451285" y="8853748"/>
            <a:ext cx="2926519" cy="773344"/>
            <a:chOff x="1451447" y="8905491"/>
            <a:chExt cx="2926519" cy="773344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2040867" y="8905491"/>
              <a:ext cx="2059580" cy="750633"/>
              <a:chOff x="2040867" y="8905491"/>
              <a:chExt cx="2059580" cy="750633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040867" y="8905491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451447" y="8999088"/>
              <a:ext cx="2926519" cy="679747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9263957" y="5428250"/>
            <a:ext cx="2059590" cy="750633"/>
            <a:chOff x="9210363" y="5740918"/>
            <a:chExt cx="2059590" cy="750633"/>
          </a:xfrm>
        </p:grpSpPr>
        <p:grpSp>
          <p:nvGrpSpPr>
            <p:cNvPr id="1029" name="그룹 1029"/>
            <p:cNvGrpSpPr/>
            <p:nvPr/>
          </p:nvGrpSpPr>
          <p:grpSpPr>
            <a:xfrm>
              <a:off x="9210373" y="5740918"/>
              <a:ext cx="2059580" cy="750633"/>
              <a:chOff x="9210373" y="5740918"/>
              <a:chExt cx="2059580" cy="750633"/>
            </a:xfrm>
          </p:grpSpPr>
          <p:pic>
            <p:nvPicPr>
              <p:cNvPr id="94" name="Object 9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10373" y="5740918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64638" y="5836966"/>
              <a:ext cx="2573585" cy="733681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9267537" y="6529145"/>
            <a:ext cx="2059594" cy="750633"/>
            <a:chOff x="9213943" y="6841813"/>
            <a:chExt cx="2059594" cy="750633"/>
          </a:xfrm>
        </p:grpSpPr>
        <p:grpSp>
          <p:nvGrpSpPr>
            <p:cNvPr id="1031" name="그룹 1031"/>
            <p:cNvGrpSpPr/>
            <p:nvPr/>
          </p:nvGrpSpPr>
          <p:grpSpPr>
            <a:xfrm>
              <a:off x="9213958" y="6841813"/>
              <a:ext cx="2059580" cy="750633"/>
              <a:chOff x="9213958" y="6841813"/>
              <a:chExt cx="2059580" cy="750633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13958" y="6841813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63247" y="6937859"/>
              <a:ext cx="2868804" cy="733681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9294209" y="7640830"/>
            <a:ext cx="2059589" cy="750633"/>
            <a:chOff x="9240615" y="7953498"/>
            <a:chExt cx="2059589" cy="750633"/>
          </a:xfrm>
        </p:grpSpPr>
        <p:grpSp>
          <p:nvGrpSpPr>
            <p:cNvPr id="1033" name="그룹 1033"/>
            <p:cNvGrpSpPr/>
            <p:nvPr/>
          </p:nvGrpSpPr>
          <p:grpSpPr>
            <a:xfrm>
              <a:off x="9240625" y="7953498"/>
              <a:ext cx="2059580" cy="750633"/>
              <a:chOff x="9240625" y="7953498"/>
              <a:chExt cx="2059580" cy="750633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40625" y="7953498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89919" y="8049545"/>
              <a:ext cx="2887852" cy="73368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9294219" y="8740191"/>
            <a:ext cx="2059581" cy="750633"/>
            <a:chOff x="9229410" y="8996789"/>
            <a:chExt cx="2059581" cy="750633"/>
          </a:xfrm>
        </p:grpSpPr>
        <p:grpSp>
          <p:nvGrpSpPr>
            <p:cNvPr id="1035" name="그룹 1035"/>
            <p:cNvGrpSpPr/>
            <p:nvPr/>
          </p:nvGrpSpPr>
          <p:grpSpPr>
            <a:xfrm>
              <a:off x="9229411" y="8996789"/>
              <a:ext cx="2059580" cy="750633"/>
              <a:chOff x="9229411" y="8996789"/>
              <a:chExt cx="2059580" cy="750633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9229411" y="8996789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795877" y="8971393"/>
              <a:ext cx="2715095" cy="97779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4060123" y="5428250"/>
            <a:ext cx="2059599" cy="750633"/>
            <a:chOff x="13945219" y="5630572"/>
            <a:chExt cx="2059599" cy="750633"/>
          </a:xfrm>
        </p:grpSpPr>
        <p:grpSp>
          <p:nvGrpSpPr>
            <p:cNvPr id="1039" name="그룹 1039"/>
            <p:cNvGrpSpPr/>
            <p:nvPr/>
          </p:nvGrpSpPr>
          <p:grpSpPr>
            <a:xfrm>
              <a:off x="13945219" y="5630572"/>
              <a:ext cx="2059580" cy="750633"/>
              <a:chOff x="13945219" y="5630572"/>
              <a:chExt cx="2059580" cy="750633"/>
            </a:xfrm>
          </p:grpSpPr>
          <p:pic>
            <p:nvPicPr>
              <p:cNvPr id="126" name="Object 12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945219" y="5630572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699513" y="5726618"/>
              <a:ext cx="2573585" cy="733681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4050600" y="6511470"/>
            <a:ext cx="2059597" cy="750633"/>
            <a:chOff x="13935696" y="6713792"/>
            <a:chExt cx="2059597" cy="750633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13935696" y="6713792"/>
              <a:ext cx="2059580" cy="750633"/>
              <a:chOff x="13935696" y="6713792"/>
              <a:chExt cx="2059580" cy="750633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935696" y="6713792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34" name="Object 13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3079816" y="6797875"/>
              <a:ext cx="3193271" cy="689271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4060123" y="7613201"/>
            <a:ext cx="2059599" cy="750633"/>
            <a:chOff x="13945218" y="7862200"/>
            <a:chExt cx="2059599" cy="750633"/>
          </a:xfrm>
        </p:grpSpPr>
        <p:grpSp>
          <p:nvGrpSpPr>
            <p:cNvPr id="1043" name="그룹 1043"/>
            <p:cNvGrpSpPr/>
            <p:nvPr/>
          </p:nvGrpSpPr>
          <p:grpSpPr>
            <a:xfrm>
              <a:off x="13945218" y="7862200"/>
              <a:ext cx="2059580" cy="750633"/>
              <a:chOff x="13945218" y="7862200"/>
              <a:chExt cx="2059580" cy="750633"/>
            </a:xfrm>
          </p:grpSpPr>
          <p:pic>
            <p:nvPicPr>
              <p:cNvPr id="138" name="Object 137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945218" y="7862200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765675" y="7967400"/>
              <a:ext cx="2499010" cy="673029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4082694" y="8749280"/>
            <a:ext cx="2059597" cy="750633"/>
            <a:chOff x="13945219" y="8905491"/>
            <a:chExt cx="2059597" cy="750633"/>
          </a:xfrm>
        </p:grpSpPr>
        <p:grpSp>
          <p:nvGrpSpPr>
            <p:cNvPr id="1045" name="그룹 1045"/>
            <p:cNvGrpSpPr/>
            <p:nvPr/>
          </p:nvGrpSpPr>
          <p:grpSpPr>
            <a:xfrm>
              <a:off x="13945219" y="8905491"/>
              <a:ext cx="2059580" cy="750633"/>
              <a:chOff x="13945219" y="8905491"/>
              <a:chExt cx="2059580" cy="750633"/>
            </a:xfrm>
          </p:grpSpPr>
          <p:pic>
            <p:nvPicPr>
              <p:cNvPr id="144" name="Object 14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945219" y="8905491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3699511" y="9001543"/>
              <a:ext cx="2583109" cy="733681"/>
            </a:xfrm>
            <a:prstGeom prst="rect">
              <a:avLst/>
            </a:prstGeom>
          </p:spPr>
        </p:pic>
      </p:grpSp>
      <p:pic>
        <p:nvPicPr>
          <p:cNvPr id="151" name="Object 15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108127" y="3321166"/>
            <a:ext cx="1874933" cy="586238"/>
          </a:xfrm>
          <a:prstGeom prst="rect">
            <a:avLst/>
          </a:prstGeom>
        </p:spPr>
      </p:pic>
      <p:cxnSp>
        <p:nvCxnSpPr>
          <p:cNvPr id="127" name="직선 화살표 연결선 126"/>
          <p:cNvCxnSpPr/>
          <p:nvPr/>
        </p:nvCxnSpPr>
        <p:spPr>
          <a:xfrm>
            <a:off x="3118485" y="6237807"/>
            <a:ext cx="0" cy="397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직선 화살표 연결선 129"/>
          <p:cNvCxnSpPr/>
          <p:nvPr/>
        </p:nvCxnSpPr>
        <p:spPr>
          <a:xfrm>
            <a:off x="3146401" y="7343748"/>
            <a:ext cx="0" cy="397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/>
          <p:nvPr/>
        </p:nvCxnSpPr>
        <p:spPr>
          <a:xfrm>
            <a:off x="3146401" y="8455769"/>
            <a:ext cx="0" cy="3976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5" name="그룹 1015"/>
          <p:cNvGrpSpPr/>
          <p:nvPr/>
        </p:nvGrpSpPr>
        <p:grpSpPr>
          <a:xfrm>
            <a:off x="2088695" y="2095500"/>
            <a:ext cx="2078210" cy="757423"/>
            <a:chOff x="2088695" y="2238898"/>
            <a:chExt cx="2078210" cy="75742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2088695" y="2238898"/>
              <a:ext cx="2078210" cy="757423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909398" y="2104502"/>
            <a:ext cx="3584084" cy="4152353"/>
            <a:chOff x="909398" y="2104502"/>
            <a:chExt cx="3584084" cy="4152353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2088695" y="5506222"/>
              <a:ext cx="2059580" cy="750633"/>
              <a:chOff x="2088695" y="5649620"/>
              <a:chExt cx="2059580" cy="750633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2088695" y="5649620"/>
                <a:ext cx="2059580" cy="750633"/>
                <a:chOff x="2088695" y="5649620"/>
                <a:chExt cx="2059580" cy="750633"/>
              </a:xfrm>
            </p:grpSpPr>
            <p:pic>
              <p:nvPicPr>
                <p:cNvPr id="64" name="Object 63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2088695" y="5649620"/>
                  <a:ext cx="2059580" cy="750633"/>
                </a:xfrm>
                <a:prstGeom prst="rect">
                  <a:avLst/>
                </a:prstGeom>
              </p:spPr>
            </p:pic>
          </p:grpSp>
          <p:pic>
            <p:nvPicPr>
              <p:cNvPr id="66" name="Object 65"/>
              <p:cNvPicPr>
                <a:picLocks noChangeAspect="1"/>
              </p:cNvPicPr>
              <p:nvPr/>
            </p:nvPicPr>
            <p:blipFill>
              <a:blip r:embed="rId32" cstate="print"/>
              <a:stretch>
                <a:fillRect/>
              </a:stretch>
            </p:blipFill>
            <p:spPr>
              <a:xfrm>
                <a:off x="1842979" y="5745663"/>
                <a:ext cx="2573557" cy="733681"/>
              </a:xfrm>
              <a:prstGeom prst="rect">
                <a:avLst/>
              </a:prstGeom>
            </p:spPr>
          </p:pic>
        </p:grpSp>
        <p:cxnSp>
          <p:nvCxnSpPr>
            <p:cNvPr id="115" name="직선 화살표 연결선 114"/>
            <p:cNvCxnSpPr>
              <a:endCxn id="64" idx="0"/>
            </p:cNvCxnSpPr>
            <p:nvPr/>
          </p:nvCxnSpPr>
          <p:spPr>
            <a:xfrm>
              <a:off x="3108159" y="4547185"/>
              <a:ext cx="10326" cy="9590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9" name="그룹 1009"/>
            <p:cNvGrpSpPr/>
            <p:nvPr/>
          </p:nvGrpSpPr>
          <p:grpSpPr>
            <a:xfrm>
              <a:off x="1503387" y="3368213"/>
              <a:ext cx="2990095" cy="1178972"/>
              <a:chOff x="1503387" y="3511611"/>
              <a:chExt cx="2990095" cy="1178972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1730568" y="3511611"/>
                <a:ext cx="2718274" cy="1178972"/>
                <a:chOff x="1730568" y="3511611"/>
                <a:chExt cx="2718274" cy="1178972"/>
              </a:xfrm>
            </p:grpSpPr>
            <p:pic>
              <p:nvPicPr>
                <p:cNvPr id="34" name="Object 33"/>
                <p:cNvPicPr>
                  <a:picLocks noChangeAspect="1"/>
                </p:cNvPicPr>
                <p:nvPr/>
              </p:nvPicPr>
              <p:blipFill>
                <a:blip r:embed="rId33" cstate="print"/>
                <a:stretch>
                  <a:fillRect/>
                </a:stretch>
              </p:blipFill>
              <p:spPr>
                <a:xfrm>
                  <a:off x="1730568" y="3511611"/>
                  <a:ext cx="2718274" cy="1178972"/>
                </a:xfrm>
                <a:prstGeom prst="rect">
                  <a:avLst/>
                </a:prstGeom>
              </p:spPr>
            </p:pic>
          </p:grpSp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1503387" y="3823470"/>
                <a:ext cx="2990095" cy="853828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35" cstate="print"/>
            <a:srcRect l="20763" t="-11874"/>
            <a:stretch/>
          </p:blipFill>
          <p:spPr>
            <a:xfrm>
              <a:off x="2133600" y="2104502"/>
              <a:ext cx="2291658" cy="828215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2487502" y="4497913"/>
              <a:ext cx="1874933" cy="586238"/>
            </a:xfrm>
            <a:prstGeom prst="rect">
              <a:avLst/>
            </a:prstGeom>
          </p:spPr>
        </p:pic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909398" y="3811960"/>
              <a:ext cx="1378247" cy="586238"/>
            </a:xfrm>
            <a:prstGeom prst="rect">
              <a:avLst/>
            </a:prstGeom>
          </p:spPr>
        </p:pic>
        <p:cxnSp>
          <p:nvCxnSpPr>
            <p:cNvPr id="15" name="직선 화살표 연결선 14"/>
            <p:cNvCxnSpPr/>
            <p:nvPr/>
          </p:nvCxnSpPr>
          <p:spPr>
            <a:xfrm>
              <a:off x="3124200" y="2852923"/>
              <a:ext cx="0" cy="50333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꺾인 연결선 49"/>
            <p:cNvCxnSpPr>
              <a:stCxn id="36" idx="1"/>
              <a:endCxn id="59" idx="1"/>
            </p:cNvCxnSpPr>
            <p:nvPr/>
          </p:nvCxnSpPr>
          <p:spPr>
            <a:xfrm rot="10800000" flipH="1">
              <a:off x="1503386" y="2518610"/>
              <a:ext cx="630213" cy="1588376"/>
            </a:xfrm>
            <a:prstGeom prst="bentConnector3">
              <a:avLst>
                <a:gd name="adj1" fmla="val -36273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6" name="꺾인 연결선 965"/>
          <p:cNvCxnSpPr/>
          <p:nvPr/>
        </p:nvCxnSpPr>
        <p:spPr>
          <a:xfrm flipV="1">
            <a:off x="4148275" y="2868724"/>
            <a:ext cx="1142643" cy="411010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6" name="꺾인 연결선 975"/>
          <p:cNvCxnSpPr/>
          <p:nvPr/>
        </p:nvCxnSpPr>
        <p:spPr>
          <a:xfrm rot="5400000">
            <a:off x="3122939" y="4453449"/>
            <a:ext cx="4622468" cy="266777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8079537" y="2184048"/>
            <a:ext cx="7936566" cy="1070530"/>
            <a:chOff x="8079537" y="2184048"/>
            <a:chExt cx="7936566" cy="1070530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9271085" y="2503945"/>
              <a:ext cx="2059596" cy="750633"/>
              <a:chOff x="9271086" y="2539610"/>
              <a:chExt cx="2059596" cy="750633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9271102" y="2539610"/>
                <a:ext cx="2059580" cy="750633"/>
                <a:chOff x="9271102" y="2539610"/>
                <a:chExt cx="2059580" cy="750633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271102" y="2539610"/>
                  <a:ext cx="2059580" cy="750633"/>
                </a:xfrm>
                <a:prstGeom prst="rect">
                  <a:avLst/>
                </a:prstGeom>
              </p:spPr>
            </p:pic>
          </p:grpSp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37" cstate="print"/>
              <a:stretch>
                <a:fillRect/>
              </a:stretch>
            </p:blipFill>
            <p:spPr>
              <a:xfrm>
                <a:off x="9025361" y="2635655"/>
                <a:ext cx="2573585" cy="733681"/>
              </a:xfrm>
              <a:prstGeom prst="rect">
                <a:avLst/>
              </a:prstGeom>
            </p:spPr>
          </p:pic>
        </p:grpSp>
        <p:grpSp>
          <p:nvGrpSpPr>
            <p:cNvPr id="1036" name="그룹 1036"/>
            <p:cNvGrpSpPr/>
            <p:nvPr/>
          </p:nvGrpSpPr>
          <p:grpSpPr>
            <a:xfrm>
              <a:off x="13956506" y="2502979"/>
              <a:ext cx="2059597" cy="750633"/>
              <a:chOff x="13945219" y="2448312"/>
              <a:chExt cx="2059597" cy="750633"/>
            </a:xfrm>
          </p:grpSpPr>
          <p:grpSp>
            <p:nvGrpSpPr>
              <p:cNvPr id="1037" name="그룹 1037"/>
              <p:cNvGrpSpPr/>
              <p:nvPr/>
            </p:nvGrpSpPr>
            <p:grpSpPr>
              <a:xfrm>
                <a:off x="13945219" y="2448312"/>
                <a:ext cx="2059580" cy="750633"/>
                <a:chOff x="13945219" y="2448312"/>
                <a:chExt cx="2059580" cy="750633"/>
              </a:xfrm>
            </p:grpSpPr>
            <p:pic>
              <p:nvPicPr>
                <p:cNvPr id="120" name="Object 11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3945219" y="2448312"/>
                  <a:ext cx="2059580" cy="750633"/>
                </a:xfrm>
                <a:prstGeom prst="rect">
                  <a:avLst/>
                </a:prstGeom>
              </p:spPr>
            </p:pic>
          </p:grpSp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3699511" y="2544356"/>
                <a:ext cx="2573585" cy="733681"/>
              </a:xfrm>
              <a:prstGeom prst="rect">
                <a:avLst/>
              </a:prstGeom>
            </p:spPr>
          </p:pic>
        </p:grpSp>
        <p:pic>
          <p:nvPicPr>
            <p:cNvPr id="150" name="Object 14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120000">
              <a:off x="8079537" y="2510892"/>
              <a:ext cx="758219" cy="586238"/>
            </a:xfrm>
            <a:prstGeom prst="rect">
              <a:avLst/>
            </a:prstGeom>
          </p:spPr>
        </p:pic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1111409" y="2184048"/>
              <a:ext cx="2948714" cy="624838"/>
            </a:xfrm>
            <a:prstGeom prst="rect">
              <a:avLst/>
            </a:prstGeom>
          </p:spPr>
        </p:pic>
        <p:cxnSp>
          <p:nvCxnSpPr>
            <p:cNvPr id="980" name="직선 화살표 연결선 979"/>
            <p:cNvCxnSpPr>
              <a:stCxn id="42" idx="3"/>
            </p:cNvCxnSpPr>
            <p:nvPr/>
          </p:nvCxnSpPr>
          <p:spPr>
            <a:xfrm flipV="1">
              <a:off x="8159331" y="2966830"/>
              <a:ext cx="983526" cy="69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4" name="직선 화살표 연결선 983"/>
            <p:cNvCxnSpPr/>
            <p:nvPr/>
          </p:nvCxnSpPr>
          <p:spPr>
            <a:xfrm>
              <a:off x="11315030" y="2709384"/>
              <a:ext cx="2641476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5" name="직선 화살표 연결선 184"/>
          <p:cNvCxnSpPr/>
          <p:nvPr/>
        </p:nvCxnSpPr>
        <p:spPr>
          <a:xfrm>
            <a:off x="10275724" y="6167073"/>
            <a:ext cx="7771" cy="37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/>
          <p:cNvCxnSpPr/>
          <p:nvPr/>
        </p:nvCxnSpPr>
        <p:spPr>
          <a:xfrm>
            <a:off x="10271838" y="7267338"/>
            <a:ext cx="7771" cy="37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직선 화살표 연결선 186"/>
          <p:cNvCxnSpPr/>
          <p:nvPr/>
        </p:nvCxnSpPr>
        <p:spPr>
          <a:xfrm>
            <a:off x="10271838" y="8394719"/>
            <a:ext cx="7771" cy="37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직선 화살표 연결선 187"/>
          <p:cNvCxnSpPr/>
          <p:nvPr/>
        </p:nvCxnSpPr>
        <p:spPr>
          <a:xfrm>
            <a:off x="15095155" y="6152791"/>
            <a:ext cx="7771" cy="37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직선 화살표 연결선 188"/>
          <p:cNvCxnSpPr/>
          <p:nvPr/>
        </p:nvCxnSpPr>
        <p:spPr>
          <a:xfrm>
            <a:off x="15091269" y="7253056"/>
            <a:ext cx="7771" cy="37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직선 화살표 연결선 189"/>
          <p:cNvCxnSpPr/>
          <p:nvPr/>
        </p:nvCxnSpPr>
        <p:spPr>
          <a:xfrm>
            <a:off x="15095154" y="8370988"/>
            <a:ext cx="7771" cy="37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>
            <a:off x="13734219" y="2888747"/>
            <a:ext cx="3549057" cy="2429510"/>
            <a:chOff x="13734219" y="2888747"/>
            <a:chExt cx="3549057" cy="242951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3734219" y="3600428"/>
              <a:ext cx="2696347" cy="1169462"/>
              <a:chOff x="13626844" y="3622392"/>
              <a:chExt cx="2696347" cy="1169462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13626844" y="3622392"/>
                <a:ext cx="2696347" cy="1169462"/>
                <a:chOff x="13626844" y="3622392"/>
                <a:chExt cx="2696347" cy="1169462"/>
              </a:xfrm>
            </p:grpSpPr>
            <p:pic>
              <p:nvPicPr>
                <p:cNvPr id="55" name="Object 5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13626844" y="3622392"/>
                  <a:ext cx="2696347" cy="1169462"/>
                </a:xfrm>
                <a:prstGeom prst="rect">
                  <a:avLst/>
                </a:prstGeom>
              </p:spPr>
            </p:pic>
          </p:grpSp>
          <p:pic>
            <p:nvPicPr>
              <p:cNvPr id="57" name="Object 56"/>
              <p:cNvPicPr>
                <a:picLocks noChangeAspect="1"/>
              </p:cNvPicPr>
              <p:nvPr/>
            </p:nvPicPr>
            <p:blipFill>
              <a:blip r:embed="rId41" cstate="print"/>
              <a:stretch>
                <a:fillRect/>
              </a:stretch>
            </p:blipFill>
            <p:spPr>
              <a:xfrm>
                <a:off x="13562476" y="3979663"/>
                <a:ext cx="2803651" cy="619794"/>
              </a:xfrm>
              <a:prstGeom prst="rect">
                <a:avLst/>
              </a:prstGeom>
            </p:spPr>
          </p:pic>
        </p:grpSp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6016086" y="4204794"/>
              <a:ext cx="1267190" cy="586238"/>
            </a:xfrm>
            <a:prstGeom prst="rect">
              <a:avLst/>
            </a:prstGeom>
          </p:spPr>
        </p:pic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393852" y="4732019"/>
              <a:ext cx="1874933" cy="586238"/>
            </a:xfrm>
            <a:prstGeom prst="rect">
              <a:avLst/>
            </a:prstGeom>
          </p:spPr>
        </p:pic>
        <p:cxnSp>
          <p:nvCxnSpPr>
            <p:cNvPr id="205" name="직선 화살표 연결선 204"/>
            <p:cNvCxnSpPr/>
            <p:nvPr/>
          </p:nvCxnSpPr>
          <p:spPr>
            <a:xfrm>
              <a:off x="15128640" y="3243147"/>
              <a:ext cx="7771" cy="371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꺾인 연결선 205"/>
            <p:cNvCxnSpPr/>
            <p:nvPr/>
          </p:nvCxnSpPr>
          <p:spPr>
            <a:xfrm flipH="1" flipV="1">
              <a:off x="16105105" y="2888747"/>
              <a:ext cx="327361" cy="1266276"/>
            </a:xfrm>
            <a:prstGeom prst="bentConnector3">
              <a:avLst>
                <a:gd name="adj1" fmla="val -6983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/>
          <p:cNvGrpSpPr/>
          <p:nvPr/>
        </p:nvGrpSpPr>
        <p:grpSpPr>
          <a:xfrm>
            <a:off x="8952710" y="2873818"/>
            <a:ext cx="3361370" cy="2554432"/>
            <a:chOff x="8952710" y="2873818"/>
            <a:chExt cx="3361370" cy="2554432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8952710" y="3570292"/>
              <a:ext cx="2696347" cy="1169462"/>
              <a:chOff x="8952710" y="3713690"/>
              <a:chExt cx="2696347" cy="1169462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8952710" y="3713690"/>
                <a:ext cx="2696347" cy="1169462"/>
                <a:chOff x="8952710" y="3713690"/>
                <a:chExt cx="2696347" cy="1169462"/>
              </a:xfrm>
            </p:grpSpPr>
            <p:pic>
              <p:nvPicPr>
                <p:cNvPr id="46" name="Object 45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8952710" y="3713690"/>
                  <a:ext cx="2696347" cy="1169462"/>
                </a:xfrm>
                <a:prstGeom prst="rect">
                  <a:avLst/>
                </a:prstGeom>
              </p:spPr>
            </p:pic>
          </p:grpSp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>
                <a:off x="8775752" y="4070961"/>
                <a:ext cx="2916403" cy="619794"/>
              </a:xfrm>
              <a:prstGeom prst="rect">
                <a:avLst/>
              </a:prstGeom>
            </p:spPr>
          </p:pic>
        </p:grpSp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594855" y="4778499"/>
              <a:ext cx="1874933" cy="586238"/>
            </a:xfrm>
            <a:prstGeom prst="rect">
              <a:avLst/>
            </a:prstGeom>
          </p:spPr>
        </p:pic>
        <p:cxnSp>
          <p:nvCxnSpPr>
            <p:cNvPr id="183" name="직선 화살표 연결선 182"/>
            <p:cNvCxnSpPr/>
            <p:nvPr/>
          </p:nvCxnSpPr>
          <p:spPr>
            <a:xfrm>
              <a:off x="10251430" y="3243147"/>
              <a:ext cx="7771" cy="37113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3" name="Object 14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21480000">
              <a:off x="11555861" y="4204794"/>
              <a:ext cx="758219" cy="586238"/>
            </a:xfrm>
            <a:prstGeom prst="rect">
              <a:avLst/>
            </a:prstGeom>
          </p:spPr>
        </p:pic>
        <p:cxnSp>
          <p:nvCxnSpPr>
            <p:cNvPr id="996" name="꺾인 연결선 995"/>
            <p:cNvCxnSpPr/>
            <p:nvPr/>
          </p:nvCxnSpPr>
          <p:spPr>
            <a:xfrm flipH="1" flipV="1">
              <a:off x="11321696" y="2873818"/>
              <a:ext cx="327361" cy="1266276"/>
            </a:xfrm>
            <a:prstGeom prst="bentConnector3">
              <a:avLst>
                <a:gd name="adj1" fmla="val -6983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직선 화살표 연결선 84"/>
            <p:cNvCxnSpPr>
              <a:stCxn id="46" idx="2"/>
              <a:endCxn id="94" idx="0"/>
            </p:cNvCxnSpPr>
            <p:nvPr/>
          </p:nvCxnSpPr>
          <p:spPr>
            <a:xfrm flipH="1">
              <a:off x="10293757" y="4739754"/>
              <a:ext cx="7127" cy="68849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직선 화살표 연결선 88"/>
          <p:cNvCxnSpPr>
            <a:endCxn id="126" idx="0"/>
          </p:cNvCxnSpPr>
          <p:nvPr/>
        </p:nvCxnSpPr>
        <p:spPr>
          <a:xfrm>
            <a:off x="15089913" y="4804085"/>
            <a:ext cx="0" cy="6241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포인트가 7개인 별 141"/>
          <p:cNvSpPr/>
          <p:nvPr/>
        </p:nvSpPr>
        <p:spPr>
          <a:xfrm>
            <a:off x="9025360" y="6397843"/>
            <a:ext cx="453715" cy="426500"/>
          </a:xfrm>
          <a:prstGeom prst="star7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포인트가 7개인 별 142"/>
          <p:cNvSpPr/>
          <p:nvPr/>
        </p:nvSpPr>
        <p:spPr>
          <a:xfrm>
            <a:off x="1819525" y="8756795"/>
            <a:ext cx="453715" cy="426500"/>
          </a:xfrm>
          <a:prstGeom prst="star7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포인트가 7개인 별 155"/>
          <p:cNvSpPr/>
          <p:nvPr/>
        </p:nvSpPr>
        <p:spPr>
          <a:xfrm>
            <a:off x="13861043" y="6378726"/>
            <a:ext cx="453715" cy="426500"/>
          </a:xfrm>
          <a:prstGeom prst="star7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포인트가 7개인 별 156"/>
          <p:cNvSpPr/>
          <p:nvPr/>
        </p:nvSpPr>
        <p:spPr>
          <a:xfrm>
            <a:off x="1797684" y="7565762"/>
            <a:ext cx="453715" cy="426500"/>
          </a:xfrm>
          <a:prstGeom prst="star7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포인트가 7개인 별 157"/>
          <p:cNvSpPr/>
          <p:nvPr/>
        </p:nvSpPr>
        <p:spPr>
          <a:xfrm>
            <a:off x="9137778" y="7565762"/>
            <a:ext cx="453715" cy="426500"/>
          </a:xfrm>
          <a:prstGeom prst="star7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712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56" grpId="0" animBg="1"/>
      <p:bldP spid="157" grpId="0" animBg="1"/>
      <p:bldP spid="15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1612" y="230662"/>
            <a:ext cx="402885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70657" y="1057945"/>
            <a:ext cx="3676190" cy="723810"/>
            <a:chOff x="1270657" y="1057945"/>
            <a:chExt cx="3676190" cy="7238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70657" y="1057945"/>
              <a:ext cx="3675005" cy="715409"/>
              <a:chOff x="1270657" y="1057945"/>
              <a:chExt cx="3675005" cy="715409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-520149" y="746937"/>
                <a:ext cx="7350010" cy="1430818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70657" y="1057945"/>
                <a:ext cx="3675005" cy="715409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112" y="915433"/>
              <a:ext cx="4354213" cy="111409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10957" y="1083628"/>
            <a:ext cx="6190476" cy="723810"/>
            <a:chOff x="6210957" y="1083628"/>
            <a:chExt cx="6190476" cy="72381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210957" y="1083628"/>
              <a:ext cx="6184976" cy="715409"/>
              <a:chOff x="6210957" y="1083628"/>
              <a:chExt cx="6184976" cy="71540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65165" y="772619"/>
                <a:ext cx="12369953" cy="1430818"/>
              </a:xfrm>
              <a:prstGeom prst="rect">
                <a:avLst/>
              </a:prstGeom>
            </p:spPr>
          </p:pic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210957" y="1083628"/>
                <a:ext cx="6184976" cy="715409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25553" y="659729"/>
              <a:ext cx="9550611" cy="22396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136922" y="1096041"/>
            <a:ext cx="3676190" cy="723810"/>
            <a:chOff x="13136922" y="1096041"/>
            <a:chExt cx="3676190" cy="723810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136922" y="1096041"/>
              <a:ext cx="3675005" cy="715409"/>
              <a:chOff x="13136922" y="1096041"/>
              <a:chExt cx="3675005" cy="71540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346116" y="785032"/>
                <a:ext cx="7350010" cy="1430818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136922" y="1096041"/>
                <a:ext cx="3675005" cy="715409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409138" y="948853"/>
              <a:ext cx="4388432" cy="1128127"/>
            </a:xfrm>
            <a:prstGeom prst="rect">
              <a:avLst/>
            </a:prstGeom>
          </p:spPr>
        </p:pic>
      </p:grpSp>
      <p:grpSp>
        <p:nvGrpSpPr>
          <p:cNvPr id="139" name="그룹 1029"/>
          <p:cNvGrpSpPr/>
          <p:nvPr/>
        </p:nvGrpSpPr>
        <p:grpSpPr>
          <a:xfrm>
            <a:off x="6172776" y="6065200"/>
            <a:ext cx="6190476" cy="723810"/>
            <a:chOff x="6150476" y="6076321"/>
            <a:chExt cx="6190476" cy="723810"/>
          </a:xfrm>
        </p:grpSpPr>
        <p:grpSp>
          <p:nvGrpSpPr>
            <p:cNvPr id="141" name="그룹 1030"/>
            <p:cNvGrpSpPr/>
            <p:nvPr/>
          </p:nvGrpSpPr>
          <p:grpSpPr>
            <a:xfrm>
              <a:off x="6150476" y="6076321"/>
              <a:ext cx="6184976" cy="715409"/>
              <a:chOff x="6150476" y="6076321"/>
              <a:chExt cx="6184976" cy="715409"/>
            </a:xfrm>
          </p:grpSpPr>
          <p:pic>
            <p:nvPicPr>
              <p:cNvPr id="143" name="Object 9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104684" y="5765312"/>
                <a:ext cx="12369953" cy="1430818"/>
              </a:xfrm>
              <a:prstGeom prst="rect">
                <a:avLst/>
              </a:prstGeom>
            </p:spPr>
          </p:pic>
          <p:pic>
            <p:nvPicPr>
              <p:cNvPr id="145" name="Object 9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6150476" y="6076321"/>
                <a:ext cx="6184976" cy="715409"/>
              </a:xfrm>
              <a:prstGeom prst="rect">
                <a:avLst/>
              </a:prstGeom>
            </p:spPr>
          </p:pic>
        </p:grpSp>
        <p:pic>
          <p:nvPicPr>
            <p:cNvPr id="142" name="Object 9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925074" y="5652426"/>
              <a:ext cx="9265858" cy="2249154"/>
            </a:xfrm>
            <a:prstGeom prst="rect">
              <a:avLst/>
            </a:prstGeom>
          </p:spPr>
        </p:pic>
      </p:grpSp>
      <p:grpSp>
        <p:nvGrpSpPr>
          <p:cNvPr id="147" name="그룹 1031"/>
          <p:cNvGrpSpPr/>
          <p:nvPr/>
        </p:nvGrpSpPr>
        <p:grpSpPr>
          <a:xfrm>
            <a:off x="8154414" y="7294617"/>
            <a:ext cx="2059580" cy="750633"/>
            <a:chOff x="8132114" y="7305738"/>
            <a:chExt cx="2059580" cy="750633"/>
          </a:xfrm>
        </p:grpSpPr>
        <p:grpSp>
          <p:nvGrpSpPr>
            <p:cNvPr id="153" name="그룹 1032"/>
            <p:cNvGrpSpPr/>
            <p:nvPr/>
          </p:nvGrpSpPr>
          <p:grpSpPr>
            <a:xfrm>
              <a:off x="8132115" y="7305738"/>
              <a:ext cx="2059580" cy="750633"/>
              <a:chOff x="8132115" y="7305738"/>
              <a:chExt cx="2059580" cy="750633"/>
            </a:xfrm>
          </p:grpSpPr>
          <p:pic>
            <p:nvPicPr>
              <p:cNvPr id="155" name="Object 10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132115" y="7305738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54" name="Object 10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76218" y="7389818"/>
              <a:ext cx="3174223" cy="689271"/>
            </a:xfrm>
            <a:prstGeom prst="rect">
              <a:avLst/>
            </a:prstGeom>
          </p:spPr>
        </p:pic>
      </p:grpSp>
      <p:grpSp>
        <p:nvGrpSpPr>
          <p:cNvPr id="156" name="그룹 1033"/>
          <p:cNvGrpSpPr/>
          <p:nvPr/>
        </p:nvGrpSpPr>
        <p:grpSpPr>
          <a:xfrm>
            <a:off x="8116319" y="8406302"/>
            <a:ext cx="2059580" cy="750633"/>
            <a:chOff x="8094019" y="8417423"/>
            <a:chExt cx="2059580" cy="750633"/>
          </a:xfrm>
        </p:grpSpPr>
        <p:grpSp>
          <p:nvGrpSpPr>
            <p:cNvPr id="157" name="그룹 1034"/>
            <p:cNvGrpSpPr/>
            <p:nvPr/>
          </p:nvGrpSpPr>
          <p:grpSpPr>
            <a:xfrm>
              <a:off x="8094020" y="8417423"/>
              <a:ext cx="2059580" cy="750633"/>
              <a:chOff x="8094020" y="8417423"/>
              <a:chExt cx="2059580" cy="750633"/>
            </a:xfrm>
          </p:grpSpPr>
          <p:pic>
            <p:nvPicPr>
              <p:cNvPr id="159" name="Object 106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094020" y="8417423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58" name="Object 10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38123" y="8501494"/>
              <a:ext cx="3193271" cy="689271"/>
            </a:xfrm>
            <a:prstGeom prst="rect">
              <a:avLst/>
            </a:prstGeom>
          </p:spPr>
        </p:pic>
      </p:grpSp>
      <p:grpSp>
        <p:nvGrpSpPr>
          <p:cNvPr id="160" name="그룹 1035"/>
          <p:cNvGrpSpPr/>
          <p:nvPr/>
        </p:nvGrpSpPr>
        <p:grpSpPr>
          <a:xfrm>
            <a:off x="11109134" y="7949337"/>
            <a:ext cx="2059612" cy="750633"/>
            <a:chOff x="11086834" y="7960458"/>
            <a:chExt cx="2059612" cy="750633"/>
          </a:xfrm>
        </p:grpSpPr>
        <p:grpSp>
          <p:nvGrpSpPr>
            <p:cNvPr id="161" name="그룹 1036"/>
            <p:cNvGrpSpPr/>
            <p:nvPr/>
          </p:nvGrpSpPr>
          <p:grpSpPr>
            <a:xfrm>
              <a:off x="11086834" y="7960458"/>
              <a:ext cx="2059580" cy="750633"/>
              <a:chOff x="11086834" y="7960458"/>
              <a:chExt cx="2059580" cy="750633"/>
            </a:xfrm>
          </p:grpSpPr>
          <p:pic>
            <p:nvPicPr>
              <p:cNvPr id="163" name="Object 112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086834" y="7960458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62" name="Object 11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0497446" y="8044530"/>
              <a:ext cx="2926519" cy="698795"/>
            </a:xfrm>
            <a:prstGeom prst="rect">
              <a:avLst/>
            </a:prstGeom>
          </p:spPr>
        </p:pic>
      </p:grpSp>
      <p:grpSp>
        <p:nvGrpSpPr>
          <p:cNvPr id="164" name="그룹 1037"/>
          <p:cNvGrpSpPr/>
          <p:nvPr/>
        </p:nvGrpSpPr>
        <p:grpSpPr>
          <a:xfrm>
            <a:off x="5318071" y="8406302"/>
            <a:ext cx="2059582" cy="750633"/>
            <a:chOff x="5295771" y="8417423"/>
            <a:chExt cx="2059582" cy="750633"/>
          </a:xfrm>
        </p:grpSpPr>
        <p:grpSp>
          <p:nvGrpSpPr>
            <p:cNvPr id="165" name="그룹 1038"/>
            <p:cNvGrpSpPr/>
            <p:nvPr/>
          </p:nvGrpSpPr>
          <p:grpSpPr>
            <a:xfrm>
              <a:off x="5295773" y="8417423"/>
              <a:ext cx="2059580" cy="750633"/>
              <a:chOff x="5295773" y="8417423"/>
              <a:chExt cx="2059580" cy="750633"/>
            </a:xfrm>
          </p:grpSpPr>
          <p:pic>
            <p:nvPicPr>
              <p:cNvPr id="167" name="Object 11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5295773" y="8417423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66" name="Object 12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439875" y="8511018"/>
              <a:ext cx="3193271" cy="670223"/>
            </a:xfrm>
            <a:prstGeom prst="rect">
              <a:avLst/>
            </a:prstGeom>
          </p:spPr>
        </p:pic>
      </p:grpSp>
      <p:grpSp>
        <p:nvGrpSpPr>
          <p:cNvPr id="168" name="그룹 1039"/>
          <p:cNvGrpSpPr/>
          <p:nvPr/>
        </p:nvGrpSpPr>
        <p:grpSpPr>
          <a:xfrm>
            <a:off x="11083455" y="8905428"/>
            <a:ext cx="2059609" cy="750633"/>
            <a:chOff x="11061155" y="8916549"/>
            <a:chExt cx="2059609" cy="750633"/>
          </a:xfrm>
        </p:grpSpPr>
        <p:grpSp>
          <p:nvGrpSpPr>
            <p:cNvPr id="169" name="그룹 1040"/>
            <p:cNvGrpSpPr/>
            <p:nvPr/>
          </p:nvGrpSpPr>
          <p:grpSpPr>
            <a:xfrm>
              <a:off x="11061155" y="8916549"/>
              <a:ext cx="2059580" cy="750633"/>
              <a:chOff x="11061155" y="8916549"/>
              <a:chExt cx="2059580" cy="750633"/>
            </a:xfrm>
          </p:grpSpPr>
          <p:pic>
            <p:nvPicPr>
              <p:cNvPr id="171" name="Object 12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1061155" y="8916549"/>
                <a:ext cx="2059580" cy="750633"/>
              </a:xfrm>
              <a:prstGeom prst="rect">
                <a:avLst/>
              </a:prstGeom>
            </p:spPr>
          </p:pic>
        </p:grpSp>
        <p:pic>
          <p:nvPicPr>
            <p:cNvPr id="170" name="Object 12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643726" y="9012586"/>
              <a:ext cx="2735347" cy="733681"/>
            </a:xfrm>
            <a:prstGeom prst="rect">
              <a:avLst/>
            </a:prstGeom>
          </p:spPr>
        </p:pic>
      </p:grpSp>
      <p:cxnSp>
        <p:nvCxnSpPr>
          <p:cNvPr id="25" name="꺾인 연결선 24"/>
          <p:cNvCxnSpPr/>
          <p:nvPr/>
        </p:nvCxnSpPr>
        <p:spPr>
          <a:xfrm rot="10800000" flipV="1">
            <a:off x="10195247" y="3646702"/>
            <a:ext cx="5990253" cy="4056397"/>
          </a:xfrm>
          <a:prstGeom prst="bentConnector3">
            <a:avLst>
              <a:gd name="adj1" fmla="val -1563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직선 화살표 연결선 176"/>
          <p:cNvCxnSpPr/>
          <p:nvPr/>
        </p:nvCxnSpPr>
        <p:spPr>
          <a:xfrm>
            <a:off x="9166051" y="8053369"/>
            <a:ext cx="7771" cy="3711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>
            <a:off x="7377653" y="8835008"/>
            <a:ext cx="7386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V="1">
            <a:off x="10175900" y="8324653"/>
            <a:ext cx="933234" cy="5103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>
            <a:off x="10175900" y="8830161"/>
            <a:ext cx="933234" cy="5112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꺾인 연결선 52"/>
          <p:cNvCxnSpPr/>
          <p:nvPr/>
        </p:nvCxnSpPr>
        <p:spPr>
          <a:xfrm rot="16200000" flipH="1">
            <a:off x="1872657" y="5384926"/>
            <a:ext cx="4639840" cy="217578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0" name="꺾인 연결선 959"/>
          <p:cNvCxnSpPr/>
          <p:nvPr/>
        </p:nvCxnSpPr>
        <p:spPr>
          <a:xfrm rot="5400000" flipH="1">
            <a:off x="8231601" y="-1498248"/>
            <a:ext cx="2761691" cy="11024323"/>
          </a:xfrm>
          <a:prstGeom prst="bentConnector4">
            <a:avLst>
              <a:gd name="adj1" fmla="val -8278"/>
              <a:gd name="adj2" fmla="val 7070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10321730" y="4098173"/>
            <a:ext cx="5832670" cy="1273927"/>
            <a:chOff x="10321730" y="4098173"/>
            <a:chExt cx="5832670" cy="1273927"/>
          </a:xfrm>
        </p:grpSpPr>
        <p:grpSp>
          <p:nvGrpSpPr>
            <p:cNvPr id="133" name="그룹 1027"/>
            <p:cNvGrpSpPr/>
            <p:nvPr/>
          </p:nvGrpSpPr>
          <p:grpSpPr>
            <a:xfrm>
              <a:off x="14094818" y="4621467"/>
              <a:ext cx="2059582" cy="750633"/>
              <a:chOff x="14017615" y="5598147"/>
              <a:chExt cx="2059582" cy="750633"/>
            </a:xfrm>
          </p:grpSpPr>
          <p:grpSp>
            <p:nvGrpSpPr>
              <p:cNvPr id="135" name="그룹 1028"/>
              <p:cNvGrpSpPr/>
              <p:nvPr/>
            </p:nvGrpSpPr>
            <p:grpSpPr>
              <a:xfrm>
                <a:off x="14017615" y="5598147"/>
                <a:ext cx="2059580" cy="750633"/>
                <a:chOff x="14017615" y="5598147"/>
                <a:chExt cx="2059580" cy="750633"/>
              </a:xfrm>
            </p:grpSpPr>
            <p:pic>
              <p:nvPicPr>
                <p:cNvPr id="137" name="Object 87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14017615" y="5598147"/>
                  <a:ext cx="2059580" cy="750633"/>
                </a:xfrm>
                <a:prstGeom prst="rect">
                  <a:avLst/>
                </a:prstGeom>
              </p:spPr>
            </p:pic>
          </p:grpSp>
          <p:pic>
            <p:nvPicPr>
              <p:cNvPr id="136" name="Object 8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3593808" y="5560057"/>
                <a:ext cx="2724219" cy="1003171"/>
              </a:xfrm>
              <a:prstGeom prst="rect">
                <a:avLst/>
              </a:prstGeom>
            </p:spPr>
          </p:pic>
        </p:grpSp>
        <p:cxnSp>
          <p:nvCxnSpPr>
            <p:cNvPr id="969" name="꺾인 연결선 968"/>
            <p:cNvCxnSpPr/>
            <p:nvPr/>
          </p:nvCxnSpPr>
          <p:spPr>
            <a:xfrm rot="16200000" flipH="1">
              <a:off x="11741622" y="2678281"/>
              <a:ext cx="898609" cy="3738393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70" name="그림 969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10512148" y="4641400"/>
              <a:ext cx="1238331" cy="247666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1451285" y="2121009"/>
            <a:ext cx="14691006" cy="2031891"/>
            <a:chOff x="1451285" y="2121009"/>
            <a:chExt cx="14691006" cy="2031891"/>
          </a:xfrm>
        </p:grpSpPr>
        <p:grpSp>
          <p:nvGrpSpPr>
            <p:cNvPr id="4" name="그룹 3"/>
            <p:cNvGrpSpPr/>
            <p:nvPr/>
          </p:nvGrpSpPr>
          <p:grpSpPr>
            <a:xfrm>
              <a:off x="1451285" y="2220551"/>
              <a:ext cx="14691006" cy="1932349"/>
              <a:chOff x="1451285" y="2220551"/>
              <a:chExt cx="14691006" cy="1932349"/>
            </a:xfrm>
          </p:grpSpPr>
          <p:grpSp>
            <p:nvGrpSpPr>
              <p:cNvPr id="1022" name="그룹 1022"/>
              <p:cNvGrpSpPr/>
              <p:nvPr/>
            </p:nvGrpSpPr>
            <p:grpSpPr>
              <a:xfrm>
                <a:off x="2040867" y="2244610"/>
                <a:ext cx="2059580" cy="750633"/>
                <a:chOff x="2040867" y="7862200"/>
                <a:chExt cx="2059580" cy="750633"/>
              </a:xfrm>
            </p:grpSpPr>
            <p:grpSp>
              <p:nvGrpSpPr>
                <p:cNvPr id="1023" name="그룹 1023"/>
                <p:cNvGrpSpPr/>
                <p:nvPr/>
              </p:nvGrpSpPr>
              <p:grpSpPr>
                <a:xfrm>
                  <a:off x="2040867" y="7862200"/>
                  <a:ext cx="2059580" cy="750633"/>
                  <a:chOff x="2040867" y="7862200"/>
                  <a:chExt cx="2059580" cy="750633"/>
                </a:xfrm>
              </p:grpSpPr>
              <p:pic>
                <p:nvPicPr>
                  <p:cNvPr id="76" name="Object 75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2040867" y="7862200"/>
                    <a:ext cx="2059580" cy="7506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8" name="Object 77"/>
                <p:cNvPicPr>
                  <a:picLocks noChangeAspect="1"/>
                </p:cNvPicPr>
                <p:nvPr/>
              </p:nvPicPr>
              <p:blipFill>
                <a:blip r:embed="rId26" cstate="print"/>
                <a:stretch>
                  <a:fillRect/>
                </a:stretch>
              </p:blipFill>
              <p:spPr>
                <a:xfrm>
                  <a:off x="1602647" y="7958235"/>
                  <a:ext cx="2775157" cy="733681"/>
                </a:xfrm>
                <a:prstGeom prst="rect">
                  <a:avLst/>
                </a:prstGeom>
              </p:spPr>
            </p:pic>
          </p:grpSp>
          <p:grpSp>
            <p:nvGrpSpPr>
              <p:cNvPr id="1024" name="그룹 1024"/>
              <p:cNvGrpSpPr/>
              <p:nvPr/>
            </p:nvGrpSpPr>
            <p:grpSpPr>
              <a:xfrm>
                <a:off x="1451285" y="3379556"/>
                <a:ext cx="2926519" cy="773344"/>
                <a:chOff x="1451447" y="8905491"/>
                <a:chExt cx="2926519" cy="773344"/>
              </a:xfrm>
            </p:grpSpPr>
            <p:grpSp>
              <p:nvGrpSpPr>
                <p:cNvPr id="1025" name="그룹 1025"/>
                <p:cNvGrpSpPr/>
                <p:nvPr/>
              </p:nvGrpSpPr>
              <p:grpSpPr>
                <a:xfrm>
                  <a:off x="2040867" y="8905491"/>
                  <a:ext cx="2059580" cy="750633"/>
                  <a:chOff x="2040867" y="8905491"/>
                  <a:chExt cx="2059580" cy="750633"/>
                </a:xfrm>
              </p:grpSpPr>
              <p:pic>
                <p:nvPicPr>
                  <p:cNvPr id="82" name="Object 81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2040867" y="8905491"/>
                    <a:ext cx="2059580" cy="7506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4" name="Object 83"/>
                <p:cNvPicPr>
                  <a:picLocks noChangeAspect="1"/>
                </p:cNvPicPr>
                <p:nvPr/>
              </p:nvPicPr>
              <p:blipFill>
                <a:blip r:embed="rId27" cstate="print"/>
                <a:stretch>
                  <a:fillRect/>
                </a:stretch>
              </p:blipFill>
              <p:spPr>
                <a:xfrm>
                  <a:off x="1451447" y="8999088"/>
                  <a:ext cx="2926519" cy="679747"/>
                </a:xfrm>
                <a:prstGeom prst="rect">
                  <a:avLst/>
                </a:prstGeom>
              </p:spPr>
            </p:pic>
          </p:grpSp>
          <p:grpSp>
            <p:nvGrpSpPr>
              <p:cNvPr id="1032" name="그룹 1032"/>
              <p:cNvGrpSpPr/>
              <p:nvPr/>
            </p:nvGrpSpPr>
            <p:grpSpPr>
              <a:xfrm>
                <a:off x="9294209" y="2248180"/>
                <a:ext cx="2059589" cy="750633"/>
                <a:chOff x="9240615" y="7953498"/>
                <a:chExt cx="2059589" cy="750633"/>
              </a:xfrm>
            </p:grpSpPr>
            <p:grpSp>
              <p:nvGrpSpPr>
                <p:cNvPr id="1033" name="그룹 1033"/>
                <p:cNvGrpSpPr/>
                <p:nvPr/>
              </p:nvGrpSpPr>
              <p:grpSpPr>
                <a:xfrm>
                  <a:off x="9240625" y="7953498"/>
                  <a:ext cx="2059580" cy="750633"/>
                  <a:chOff x="9240625" y="7953498"/>
                  <a:chExt cx="2059580" cy="750633"/>
                </a:xfrm>
              </p:grpSpPr>
              <p:pic>
                <p:nvPicPr>
                  <p:cNvPr id="108" name="Object 107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9240625" y="7953498"/>
                    <a:ext cx="2059580" cy="7506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0" name="Object 109"/>
                <p:cNvPicPr>
                  <a:picLocks noChangeAspect="1"/>
                </p:cNvPicPr>
                <p:nvPr/>
              </p:nvPicPr>
              <p:blipFill>
                <a:blip r:embed="rId28" cstate="print"/>
                <a:stretch>
                  <a:fillRect/>
                </a:stretch>
              </p:blipFill>
              <p:spPr>
                <a:xfrm>
                  <a:off x="8689919" y="8049545"/>
                  <a:ext cx="2887852" cy="733681"/>
                </a:xfrm>
                <a:prstGeom prst="rect">
                  <a:avLst/>
                </a:prstGeom>
              </p:spPr>
            </p:pic>
          </p:grpSp>
          <p:grpSp>
            <p:nvGrpSpPr>
              <p:cNvPr id="1034" name="그룹 1034"/>
              <p:cNvGrpSpPr/>
              <p:nvPr/>
            </p:nvGrpSpPr>
            <p:grpSpPr>
              <a:xfrm>
                <a:off x="9294219" y="3347541"/>
                <a:ext cx="2059581" cy="750633"/>
                <a:chOff x="9229410" y="8996789"/>
                <a:chExt cx="2059581" cy="750633"/>
              </a:xfrm>
            </p:grpSpPr>
            <p:grpSp>
              <p:nvGrpSpPr>
                <p:cNvPr id="1035" name="그룹 1035"/>
                <p:cNvGrpSpPr/>
                <p:nvPr/>
              </p:nvGrpSpPr>
              <p:grpSpPr>
                <a:xfrm>
                  <a:off x="9229411" y="8996789"/>
                  <a:ext cx="2059580" cy="750633"/>
                  <a:chOff x="9229411" y="8996789"/>
                  <a:chExt cx="2059580" cy="750633"/>
                </a:xfrm>
              </p:grpSpPr>
              <p:pic>
                <p:nvPicPr>
                  <p:cNvPr id="114" name="Object 113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9229411" y="8996789"/>
                    <a:ext cx="2059580" cy="7506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6" name="Object 115"/>
                <p:cNvPicPr>
                  <a:picLocks noChangeAspect="1"/>
                </p:cNvPicPr>
                <p:nvPr/>
              </p:nvPicPr>
              <p:blipFill>
                <a:blip r:embed="rId29" cstate="print"/>
                <a:stretch>
                  <a:fillRect/>
                </a:stretch>
              </p:blipFill>
              <p:spPr>
                <a:xfrm>
                  <a:off x="8795877" y="8971393"/>
                  <a:ext cx="2715095" cy="977790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14060123" y="2220551"/>
                <a:ext cx="2059599" cy="750633"/>
                <a:chOff x="13945218" y="7862200"/>
                <a:chExt cx="2059599" cy="750633"/>
              </a:xfrm>
            </p:grpSpPr>
            <p:grpSp>
              <p:nvGrpSpPr>
                <p:cNvPr id="1043" name="그룹 1043"/>
                <p:cNvGrpSpPr/>
                <p:nvPr/>
              </p:nvGrpSpPr>
              <p:grpSpPr>
                <a:xfrm>
                  <a:off x="13945218" y="7862200"/>
                  <a:ext cx="2059580" cy="750633"/>
                  <a:chOff x="13945218" y="7862200"/>
                  <a:chExt cx="2059580" cy="750633"/>
                </a:xfrm>
              </p:grpSpPr>
              <p:pic>
                <p:nvPicPr>
                  <p:cNvPr id="138" name="Object 137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3945218" y="7862200"/>
                    <a:ext cx="2059580" cy="7506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0" name="Object 139"/>
                <p:cNvPicPr>
                  <a:picLocks noChangeAspect="1"/>
                </p:cNvPicPr>
                <p:nvPr/>
              </p:nvPicPr>
              <p:blipFill>
                <a:blip r:embed="rId30" cstate="print"/>
                <a:stretch>
                  <a:fillRect/>
                </a:stretch>
              </p:blipFill>
              <p:spPr>
                <a:xfrm>
                  <a:off x="13765675" y="7967400"/>
                  <a:ext cx="2499010" cy="673029"/>
                </a:xfrm>
                <a:prstGeom prst="rect">
                  <a:avLst/>
                </a:prstGeom>
              </p:spPr>
            </p:pic>
          </p:grpSp>
          <p:grpSp>
            <p:nvGrpSpPr>
              <p:cNvPr id="1044" name="그룹 1044"/>
              <p:cNvGrpSpPr/>
              <p:nvPr/>
            </p:nvGrpSpPr>
            <p:grpSpPr>
              <a:xfrm>
                <a:off x="14082694" y="3356630"/>
                <a:ext cx="2059597" cy="750633"/>
                <a:chOff x="13945219" y="8905491"/>
                <a:chExt cx="2059597" cy="750633"/>
              </a:xfrm>
            </p:grpSpPr>
            <p:grpSp>
              <p:nvGrpSpPr>
                <p:cNvPr id="1045" name="그룹 1045"/>
                <p:cNvGrpSpPr/>
                <p:nvPr/>
              </p:nvGrpSpPr>
              <p:grpSpPr>
                <a:xfrm>
                  <a:off x="13945219" y="8905491"/>
                  <a:ext cx="2059580" cy="750633"/>
                  <a:chOff x="13945219" y="8905491"/>
                  <a:chExt cx="2059580" cy="750633"/>
                </a:xfrm>
              </p:grpSpPr>
              <p:pic>
                <p:nvPicPr>
                  <p:cNvPr id="144" name="Object 143"/>
                  <p:cNvPicPr>
                    <a:picLocks noChangeAspect="1"/>
                  </p:cNvPicPr>
                  <p:nvPr/>
                </p:nvPicPr>
                <p:blipFill>
                  <a:blip r:embed="rId18" cstate="print"/>
                  <a:stretch>
                    <a:fillRect/>
                  </a:stretch>
                </p:blipFill>
                <p:spPr>
                  <a:xfrm>
                    <a:off x="13945219" y="8905491"/>
                    <a:ext cx="2059580" cy="750633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46" name="Object 145"/>
                <p:cNvPicPr>
                  <a:picLocks noChangeAspect="1"/>
                </p:cNvPicPr>
                <p:nvPr/>
              </p:nvPicPr>
              <p:blipFill>
                <a:blip r:embed="rId31" cstate="print"/>
                <a:stretch>
                  <a:fillRect/>
                </a:stretch>
              </p:blipFill>
              <p:spPr>
                <a:xfrm>
                  <a:off x="13699511" y="9001543"/>
                  <a:ext cx="2583109" cy="733681"/>
                </a:xfrm>
                <a:prstGeom prst="rect">
                  <a:avLst/>
                </a:prstGeom>
              </p:spPr>
            </p:pic>
          </p:grpSp>
          <p:cxnSp>
            <p:nvCxnSpPr>
              <p:cNvPr id="131" name="직선 화살표 연결선 130"/>
              <p:cNvCxnSpPr/>
              <p:nvPr/>
            </p:nvCxnSpPr>
            <p:spPr>
              <a:xfrm>
                <a:off x="3146401" y="2981577"/>
                <a:ext cx="0" cy="39762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직선 화살표 연결선 186"/>
              <p:cNvCxnSpPr/>
              <p:nvPr/>
            </p:nvCxnSpPr>
            <p:spPr>
              <a:xfrm>
                <a:off x="10271838" y="3002069"/>
                <a:ext cx="7771" cy="37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직선 화살표 연결선 189"/>
              <p:cNvCxnSpPr/>
              <p:nvPr/>
            </p:nvCxnSpPr>
            <p:spPr>
              <a:xfrm>
                <a:off x="15095154" y="2978338"/>
                <a:ext cx="7771" cy="37113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포인트가 7개인 별 94"/>
              <p:cNvSpPr/>
              <p:nvPr/>
            </p:nvSpPr>
            <p:spPr>
              <a:xfrm>
                <a:off x="1804817" y="3296357"/>
                <a:ext cx="453715" cy="426500"/>
              </a:xfrm>
              <a:prstGeom prst="star7">
                <a:avLst/>
              </a:prstGeom>
              <a:gradFill flip="none" rotWithShape="1">
                <a:gsLst>
                  <a:gs pos="0">
                    <a:srgbClr val="FF0000">
                      <a:tint val="66000"/>
                      <a:satMod val="160000"/>
                    </a:srgbClr>
                  </a:gs>
                  <a:gs pos="50000">
                    <a:srgbClr val="FF0000">
                      <a:tint val="44500"/>
                      <a:satMod val="160000"/>
                    </a:srgbClr>
                  </a:gs>
                  <a:gs pos="100000">
                    <a:srgbClr val="FF000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3" name="포인트가 7개인 별 112"/>
            <p:cNvSpPr/>
            <p:nvPr/>
          </p:nvSpPr>
          <p:spPr>
            <a:xfrm>
              <a:off x="1783859" y="2121009"/>
              <a:ext cx="453715" cy="426500"/>
            </a:xfrm>
            <a:prstGeom prst="star7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5" name="포인트가 7개인 별 114"/>
            <p:cNvSpPr/>
            <p:nvPr/>
          </p:nvSpPr>
          <p:spPr>
            <a:xfrm>
              <a:off x="9128890" y="2148466"/>
              <a:ext cx="453715" cy="426500"/>
            </a:xfrm>
            <a:prstGeom prst="star7">
              <a:avLst/>
            </a:prstGeom>
            <a:gradFill flip="none" rotWithShape="1">
              <a:gsLst>
                <a:gs pos="0">
                  <a:srgbClr val="FF0000">
                    <a:tint val="66000"/>
                    <a:satMod val="160000"/>
                  </a:srgbClr>
                </a:gs>
                <a:gs pos="50000">
                  <a:srgbClr val="FF0000">
                    <a:tint val="44500"/>
                    <a:satMod val="160000"/>
                  </a:srgbClr>
                </a:gs>
                <a:gs pos="100000">
                  <a:srgbClr val="FF0000">
                    <a:tint val="23500"/>
                    <a:satMod val="16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6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219888" y="494633"/>
            <a:ext cx="6829674" cy="2183912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77366" y="494633"/>
            <a:ext cx="6823835" cy="2183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51612" y="230662"/>
            <a:ext cx="178804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98652" y="6819050"/>
            <a:ext cx="15688410" cy="1193585"/>
            <a:chOff x="1298652" y="6819050"/>
            <a:chExt cx="15688410" cy="119358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6819050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33505" y="3796891"/>
            <a:ext cx="15688410" cy="1193585"/>
            <a:chOff x="1333505" y="3796891"/>
            <a:chExt cx="15688410" cy="119358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33505" y="3796891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601" y="8334451"/>
            <a:ext cx="15664094" cy="1193585"/>
            <a:chOff x="1371601" y="8334451"/>
            <a:chExt cx="15664094" cy="119358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1601" y="8334451"/>
              <a:ext cx="15664094" cy="119358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23540" y="7076337"/>
            <a:ext cx="679010" cy="679010"/>
            <a:chOff x="9023540" y="7076337"/>
            <a:chExt cx="679010" cy="6790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23540" y="7076337"/>
              <a:ext cx="679010" cy="6790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058393" y="4078495"/>
            <a:ext cx="679010" cy="679010"/>
            <a:chOff x="9058393" y="4078495"/>
            <a:chExt cx="679010" cy="67901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8393" y="4078495"/>
              <a:ext cx="679010" cy="6790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096489" y="8591739"/>
            <a:ext cx="679010" cy="679010"/>
            <a:chOff x="9096489" y="8591739"/>
            <a:chExt cx="679010" cy="67901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6489" y="8591739"/>
              <a:ext cx="679010" cy="67901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11678" y="164253"/>
            <a:ext cx="538041" cy="69253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20233" y="2245691"/>
            <a:ext cx="15639778" cy="1193585"/>
            <a:chOff x="1420233" y="2245691"/>
            <a:chExt cx="15639778" cy="119358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20233" y="2245691"/>
              <a:ext cx="15639778" cy="119358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096489" y="2502978"/>
            <a:ext cx="679010" cy="679010"/>
            <a:chOff x="9096489" y="2502978"/>
            <a:chExt cx="679010" cy="67901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96489" y="2502978"/>
              <a:ext cx="679010" cy="67901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85863" y="2395559"/>
            <a:ext cx="7480114" cy="110038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81705" y="2180083"/>
            <a:ext cx="8760914" cy="16108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90225" y="7011622"/>
            <a:ext cx="7981333" cy="10559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074895" y="6977317"/>
            <a:ext cx="8380610" cy="105573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797800" y="3722419"/>
            <a:ext cx="10261505" cy="1651314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112848" y="3966133"/>
            <a:ext cx="8043181" cy="1099171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872641" y="8260459"/>
            <a:ext cx="7243800" cy="1574610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2781" y="8179410"/>
            <a:ext cx="8601895" cy="16513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298652" y="5304473"/>
            <a:ext cx="15688410" cy="1193585"/>
            <a:chOff x="1298652" y="5304473"/>
            <a:chExt cx="15688410" cy="1193585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8652" y="5304473"/>
              <a:ext cx="15688410" cy="119358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04817" y="5579591"/>
            <a:ext cx="679010" cy="679010"/>
            <a:chOff x="9004817" y="5579591"/>
            <a:chExt cx="679010" cy="67901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04817" y="5579591"/>
              <a:ext cx="679010" cy="67901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315219" y="5492438"/>
            <a:ext cx="7935819" cy="1099162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-157829" y="5470848"/>
            <a:ext cx="9248124" cy="110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7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891493" y="1896067"/>
            <a:ext cx="10348113" cy="5790125"/>
            <a:chOff x="458353" y="1993480"/>
            <a:chExt cx="9912756" cy="55974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8353" y="1993480"/>
              <a:ext cx="9912756" cy="55974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401151" y="3516093"/>
            <a:ext cx="7239000" cy="3962401"/>
            <a:chOff x="7268924" y="4311877"/>
            <a:chExt cx="6071800" cy="307697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 cstate="print"/>
            <a:srcRect l="659" t="2509" r="954" b="1938"/>
            <a:stretch/>
          </p:blipFill>
          <p:spPr>
            <a:xfrm>
              <a:off x="7268924" y="4311877"/>
              <a:ext cx="6071800" cy="307697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5" name="그룹 1005"/>
          <p:cNvGrpSpPr/>
          <p:nvPr/>
        </p:nvGrpSpPr>
        <p:grpSpPr>
          <a:xfrm>
            <a:off x="511678" y="4183076"/>
            <a:ext cx="9724482" cy="174104"/>
            <a:chOff x="575028" y="4116015"/>
            <a:chExt cx="5783160" cy="1150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 cstate="print"/>
            <a:srcRect t="81408" r="128"/>
            <a:stretch/>
          </p:blipFill>
          <p:spPr>
            <a:xfrm>
              <a:off x="575028" y="4116015"/>
              <a:ext cx="5783160" cy="11507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6" name="그룹 1006"/>
          <p:cNvGrpSpPr/>
          <p:nvPr/>
        </p:nvGrpSpPr>
        <p:grpSpPr>
          <a:xfrm>
            <a:off x="717806" y="6326608"/>
            <a:ext cx="9004345" cy="1087517"/>
            <a:chOff x="546887" y="6055025"/>
            <a:chExt cx="4633441" cy="57384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8" cstate="print"/>
            <a:srcRect t="43544"/>
            <a:stretch/>
          </p:blipFill>
          <p:spPr>
            <a:xfrm>
              <a:off x="546887" y="6055025"/>
              <a:ext cx="4633441" cy="573848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7" name="그룹 1007"/>
          <p:cNvGrpSpPr/>
          <p:nvPr/>
        </p:nvGrpSpPr>
        <p:grpSpPr>
          <a:xfrm>
            <a:off x="9109686" y="2168313"/>
            <a:ext cx="6686957" cy="5368519"/>
            <a:chOff x="9700042" y="2066226"/>
            <a:chExt cx="6171429" cy="483183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00042" y="2066226"/>
              <a:ext cx="6171429" cy="483183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08" name="그룹 1008"/>
          <p:cNvGrpSpPr/>
          <p:nvPr/>
        </p:nvGrpSpPr>
        <p:grpSpPr>
          <a:xfrm>
            <a:off x="2519944" y="2149290"/>
            <a:ext cx="6425568" cy="5329203"/>
            <a:chOff x="13340323" y="5395870"/>
            <a:chExt cx="4500176" cy="300437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40323" y="5395870"/>
              <a:ext cx="4500176" cy="300437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2" name="그룹 1"/>
          <p:cNvGrpSpPr/>
          <p:nvPr/>
        </p:nvGrpSpPr>
        <p:grpSpPr>
          <a:xfrm>
            <a:off x="4110450" y="7802342"/>
            <a:ext cx="9910201" cy="1901640"/>
            <a:chOff x="4110450" y="7802342"/>
            <a:chExt cx="9910201" cy="190164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110450" y="7802342"/>
              <a:ext cx="9910201" cy="1844708"/>
              <a:chOff x="4110450" y="7802342"/>
              <a:chExt cx="9910201" cy="1844708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110450" y="7802342"/>
                <a:ext cx="9910201" cy="1844708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249355" y="8747312"/>
              <a:ext cx="8002747" cy="956670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4550490" y="8935050"/>
              <a:ext cx="377989" cy="377989"/>
              <a:chOff x="4550490" y="8935050"/>
              <a:chExt cx="377989" cy="37798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550490" y="8935050"/>
                <a:ext cx="377989" cy="37798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561918" y="8224247"/>
              <a:ext cx="377989" cy="377989"/>
              <a:chOff x="4561918" y="8224247"/>
              <a:chExt cx="377989" cy="377989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4561918" y="8224247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43808" y="8051739"/>
              <a:ext cx="8362385" cy="918575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9972" y="3004434"/>
            <a:ext cx="2659428" cy="310266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6383000" y="7200900"/>
            <a:ext cx="9906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50" name="Object 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51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53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52" name="Object 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grpSp>
        <p:nvGrpSpPr>
          <p:cNvPr id="41" name="그룹 1001"/>
          <p:cNvGrpSpPr/>
          <p:nvPr/>
        </p:nvGrpSpPr>
        <p:grpSpPr>
          <a:xfrm>
            <a:off x="61455" y="973749"/>
            <a:ext cx="5677836" cy="887407"/>
            <a:chOff x="437153" y="1000448"/>
            <a:chExt cx="5677836" cy="887407"/>
          </a:xfrm>
        </p:grpSpPr>
        <p:pic>
          <p:nvPicPr>
            <p:cNvPr id="42" name="Object 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7153" y="1000448"/>
              <a:ext cx="5677836" cy="887407"/>
            </a:xfrm>
            <a:prstGeom prst="rect">
              <a:avLst/>
            </a:prstGeom>
          </p:spPr>
        </p:pic>
      </p:grpSp>
      <p:pic>
        <p:nvPicPr>
          <p:cNvPr id="43" name="Object 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881557" y="926798"/>
            <a:ext cx="6803002" cy="10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5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57400" y="1944816"/>
            <a:ext cx="13959705" cy="6332041"/>
            <a:chOff x="868207" y="2223519"/>
            <a:chExt cx="10335432" cy="583614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207" y="2223519"/>
              <a:ext cx="10335432" cy="58361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09800" y="4238142"/>
            <a:ext cx="7954027" cy="413477"/>
            <a:chOff x="981488" y="4371241"/>
            <a:chExt cx="6856744" cy="29040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 rotWithShape="1">
            <a:blip r:embed="rId5" cstate="print"/>
            <a:srcRect t="60377"/>
            <a:stretch/>
          </p:blipFill>
          <p:spPr>
            <a:xfrm>
              <a:off x="981488" y="4371241"/>
              <a:ext cx="6856744" cy="29040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9273" y="6706854"/>
            <a:ext cx="9496426" cy="1254800"/>
            <a:chOff x="987028" y="6542156"/>
            <a:chExt cx="5486561" cy="66377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 rotWithShape="1">
            <a:blip r:embed="rId6" cstate="print"/>
            <a:srcRect t="44851"/>
            <a:stretch/>
          </p:blipFill>
          <p:spPr>
            <a:xfrm>
              <a:off x="987028" y="6542156"/>
              <a:ext cx="5486561" cy="663774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10" name="그룹 1010"/>
          <p:cNvGrpSpPr/>
          <p:nvPr/>
        </p:nvGrpSpPr>
        <p:grpSpPr>
          <a:xfrm>
            <a:off x="10515600" y="3454691"/>
            <a:ext cx="7214915" cy="3687751"/>
            <a:chOff x="9053737" y="4158441"/>
            <a:chExt cx="7214915" cy="368775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53737" y="4158441"/>
              <a:ext cx="7214915" cy="3687751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1013" name="그룹 1013"/>
          <p:cNvGrpSpPr/>
          <p:nvPr/>
        </p:nvGrpSpPr>
        <p:grpSpPr>
          <a:xfrm>
            <a:off x="780698" y="4777174"/>
            <a:ext cx="9525001" cy="152384"/>
            <a:chOff x="517559" y="4641990"/>
            <a:chExt cx="7777423" cy="12160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 rotWithShape="1">
            <a:blip r:embed="rId8" cstate="print"/>
            <a:srcRect l="748" t="78825" r="841" b="7736"/>
            <a:stretch/>
          </p:blipFill>
          <p:spPr>
            <a:xfrm>
              <a:off x="517559" y="4641990"/>
              <a:ext cx="7777423" cy="121609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43800" y="3678209"/>
            <a:ext cx="2606266" cy="43437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16421892" y="6819900"/>
            <a:ext cx="1027908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1" name="그룹 40"/>
          <p:cNvGrpSpPr/>
          <p:nvPr/>
        </p:nvGrpSpPr>
        <p:grpSpPr>
          <a:xfrm>
            <a:off x="4114800" y="8249175"/>
            <a:ext cx="10439400" cy="1489775"/>
            <a:chOff x="2464403" y="6968431"/>
            <a:chExt cx="13120476" cy="1979332"/>
          </a:xfrm>
        </p:grpSpPr>
        <p:grpSp>
          <p:nvGrpSpPr>
            <p:cNvPr id="43" name="그룹 1004"/>
            <p:cNvGrpSpPr/>
            <p:nvPr/>
          </p:nvGrpSpPr>
          <p:grpSpPr>
            <a:xfrm>
              <a:off x="2464403" y="6968431"/>
              <a:ext cx="13026659" cy="1979332"/>
              <a:chOff x="2464403" y="6968431"/>
              <a:chExt cx="13026659" cy="1979332"/>
            </a:xfrm>
          </p:grpSpPr>
          <p:pic>
            <p:nvPicPr>
              <p:cNvPr id="52" name="Object 1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464403" y="6968431"/>
                <a:ext cx="13026659" cy="1979332"/>
              </a:xfrm>
              <a:prstGeom prst="rect">
                <a:avLst/>
              </a:prstGeom>
            </p:spPr>
          </p:pic>
        </p:grpSp>
        <p:pic>
          <p:nvPicPr>
            <p:cNvPr id="44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0142" y="7984578"/>
              <a:ext cx="12134737" cy="952509"/>
            </a:xfrm>
            <a:prstGeom prst="rect">
              <a:avLst/>
            </a:prstGeom>
          </p:spPr>
        </p:pic>
        <p:grpSp>
          <p:nvGrpSpPr>
            <p:cNvPr id="46" name="그룹 1005"/>
            <p:cNvGrpSpPr/>
            <p:nvPr/>
          </p:nvGrpSpPr>
          <p:grpSpPr>
            <a:xfrm>
              <a:off x="2849694" y="7397244"/>
              <a:ext cx="377989" cy="377989"/>
              <a:chOff x="2849694" y="7397244"/>
              <a:chExt cx="377989" cy="377989"/>
            </a:xfrm>
          </p:grpSpPr>
          <p:pic>
            <p:nvPicPr>
              <p:cNvPr id="51" name="Object 18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49694" y="7397244"/>
                <a:ext cx="377989" cy="377989"/>
              </a:xfrm>
              <a:prstGeom prst="rect">
                <a:avLst/>
              </a:prstGeom>
            </p:spPr>
          </p:pic>
        </p:grpSp>
        <p:grpSp>
          <p:nvGrpSpPr>
            <p:cNvPr id="48" name="그룹 1006"/>
            <p:cNvGrpSpPr/>
            <p:nvPr/>
          </p:nvGrpSpPr>
          <p:grpSpPr>
            <a:xfrm>
              <a:off x="2849694" y="8226160"/>
              <a:ext cx="377989" cy="377989"/>
              <a:chOff x="2849694" y="8226160"/>
              <a:chExt cx="377989" cy="377989"/>
            </a:xfrm>
          </p:grpSpPr>
          <p:pic>
            <p:nvPicPr>
              <p:cNvPr id="50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849694" y="8226160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49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382660" y="7250684"/>
              <a:ext cx="7472880" cy="952509"/>
            </a:xfrm>
            <a:prstGeom prst="rect">
              <a:avLst/>
            </a:prstGeom>
          </p:spPr>
        </p:pic>
      </p:grpSp>
      <p:grpSp>
        <p:nvGrpSpPr>
          <p:cNvPr id="53" name="그룹 52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54" name="Object 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55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57" name="Object 3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56" name="Object 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37" name="image34.png" title="이미지"/>
          <p:cNvPicPr preferRelativeResize="0"/>
          <p:nvPr/>
        </p:nvPicPr>
        <p:blipFill>
          <a:blip r:embed="rId17" cstate="print"/>
          <a:stretch>
            <a:fillRect/>
          </a:stretch>
        </p:blipFill>
        <p:spPr>
          <a:xfrm>
            <a:off x="467903" y="2500312"/>
            <a:ext cx="8218897" cy="48298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pic>
        <p:nvPicPr>
          <p:cNvPr id="39" name="image36.png" title="이미지"/>
          <p:cNvPicPr preferRelativeResize="0"/>
          <p:nvPr/>
        </p:nvPicPr>
        <p:blipFill>
          <a:blip r:embed="rId18" cstate="print"/>
          <a:stretch>
            <a:fillRect/>
          </a:stretch>
        </p:blipFill>
        <p:spPr>
          <a:xfrm>
            <a:off x="9070730" y="2499356"/>
            <a:ext cx="8669857" cy="4830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</p:pic>
      <p:grpSp>
        <p:nvGrpSpPr>
          <p:cNvPr id="38" name="그룹 1001"/>
          <p:cNvGrpSpPr/>
          <p:nvPr/>
        </p:nvGrpSpPr>
        <p:grpSpPr>
          <a:xfrm>
            <a:off x="-47588" y="1029295"/>
            <a:ext cx="5677836" cy="887407"/>
            <a:chOff x="437153" y="1000448"/>
            <a:chExt cx="5677836" cy="887407"/>
          </a:xfrm>
        </p:grpSpPr>
        <p:pic>
          <p:nvPicPr>
            <p:cNvPr id="40" name="Object 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37153" y="1000448"/>
              <a:ext cx="5677836" cy="887407"/>
            </a:xfrm>
            <a:prstGeom prst="rect">
              <a:avLst/>
            </a:prstGeom>
          </p:spPr>
        </p:pic>
      </p:grpSp>
      <p:pic>
        <p:nvPicPr>
          <p:cNvPr id="42" name="Object 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990600" y="982344"/>
            <a:ext cx="6803002" cy="10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1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2502297" y="1956745"/>
            <a:ext cx="13734432" cy="6372230"/>
            <a:chOff x="2502297" y="1956743"/>
            <a:chExt cx="13734432" cy="63722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502297" y="1956743"/>
              <a:ext cx="13728303" cy="6372229"/>
              <a:chOff x="2502297" y="1956743"/>
              <a:chExt cx="13759198" cy="6372229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502297" y="1956743"/>
                <a:ext cx="13759198" cy="6372229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4"/>
            <a:srcRect l="1039" t="-1" r="1715" b="1351"/>
            <a:stretch/>
          </p:blipFill>
          <p:spPr>
            <a:xfrm>
              <a:off x="11963399" y="2628900"/>
              <a:ext cx="4273330" cy="5692686"/>
            </a:xfrm>
            <a:prstGeom prst="rect">
              <a:avLst/>
            </a:prstGeom>
          </p:spPr>
        </p:pic>
      </p:grpSp>
      <p:grpSp>
        <p:nvGrpSpPr>
          <p:cNvPr id="1001" name="그룹 1001"/>
          <p:cNvGrpSpPr/>
          <p:nvPr/>
        </p:nvGrpSpPr>
        <p:grpSpPr>
          <a:xfrm>
            <a:off x="0" y="9871762"/>
            <a:ext cx="18285714" cy="413954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79130" y="145641"/>
            <a:ext cx="1842113" cy="737379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13454231" y="5799423"/>
            <a:ext cx="4806525" cy="1002057"/>
            <a:chOff x="12870228" y="6030476"/>
            <a:chExt cx="4806525" cy="100205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875378" y="6030476"/>
              <a:ext cx="4473070" cy="862390"/>
              <a:chOff x="12875378" y="6030476"/>
              <a:chExt cx="4473070" cy="862390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875378" y="6030476"/>
                <a:ext cx="4473070" cy="862390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3235662" y="6264775"/>
              <a:ext cx="368828" cy="368828"/>
              <a:chOff x="13235662" y="6264775"/>
              <a:chExt cx="368828" cy="36882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235662" y="6264775"/>
                <a:ext cx="368828" cy="368828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70228" y="6101360"/>
              <a:ext cx="4806525" cy="931173"/>
            </a:xfrm>
            <a:prstGeom prst="rect">
              <a:avLst/>
            </a:prstGeom>
          </p:spPr>
        </p:pic>
      </p:grpSp>
      <p:pic>
        <p:nvPicPr>
          <p:cNvPr id="27" name="Object 25"/>
          <p:cNvPicPr>
            <a:picLocks noChangeAspect="1"/>
          </p:cNvPicPr>
          <p:nvPr/>
        </p:nvPicPr>
        <p:blipFill rotWithShape="1">
          <a:blip r:embed="rId3" cstate="print"/>
          <a:srcRect l="-15" t="46637" r="31881" b="49776"/>
          <a:stretch/>
        </p:blipFill>
        <p:spPr>
          <a:xfrm>
            <a:off x="1452590" y="4995723"/>
            <a:ext cx="10434611" cy="25444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44" name="그룹 43"/>
          <p:cNvGrpSpPr/>
          <p:nvPr/>
        </p:nvGrpSpPr>
        <p:grpSpPr>
          <a:xfrm>
            <a:off x="458354" y="164254"/>
            <a:ext cx="4596137" cy="726707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13"/>
          <a:srcRect b="46210"/>
          <a:stretch/>
        </p:blipFill>
        <p:spPr>
          <a:xfrm>
            <a:off x="11980343" y="2598405"/>
            <a:ext cx="4250258" cy="3078495"/>
          </a:xfrm>
          <a:prstGeom prst="rect">
            <a:avLst/>
          </a:prstGeom>
          <a:ln w="38100">
            <a:noFill/>
          </a:ln>
        </p:spPr>
      </p:pic>
      <p:sp>
        <p:nvSpPr>
          <p:cNvPr id="13" name="직사각형 12"/>
          <p:cNvSpPr/>
          <p:nvPr/>
        </p:nvSpPr>
        <p:spPr>
          <a:xfrm>
            <a:off x="11980343" y="2598405"/>
            <a:ext cx="4250258" cy="30784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7" name="그룹 56"/>
          <p:cNvGrpSpPr/>
          <p:nvPr/>
        </p:nvGrpSpPr>
        <p:grpSpPr>
          <a:xfrm>
            <a:off x="5410200" y="8613092"/>
            <a:ext cx="7184817" cy="1266056"/>
            <a:chOff x="956394" y="6638561"/>
            <a:chExt cx="7184817" cy="1266056"/>
          </a:xfrm>
        </p:grpSpPr>
        <p:grpSp>
          <p:nvGrpSpPr>
            <p:cNvPr id="58" name="그룹 1003"/>
            <p:cNvGrpSpPr/>
            <p:nvPr/>
          </p:nvGrpSpPr>
          <p:grpSpPr>
            <a:xfrm>
              <a:off x="956394" y="6638561"/>
              <a:ext cx="7184817" cy="1097679"/>
              <a:chOff x="956394" y="6638561"/>
              <a:chExt cx="7184817" cy="1097679"/>
            </a:xfrm>
          </p:grpSpPr>
          <p:pic>
            <p:nvPicPr>
              <p:cNvPr id="62" name="Object 1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56394" y="6638561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59" name="그룹 1008"/>
            <p:cNvGrpSpPr/>
            <p:nvPr/>
          </p:nvGrpSpPr>
          <p:grpSpPr>
            <a:xfrm>
              <a:off x="1208027" y="6975318"/>
              <a:ext cx="377989" cy="377989"/>
              <a:chOff x="1208027" y="6975318"/>
              <a:chExt cx="377989" cy="377989"/>
            </a:xfrm>
          </p:grpSpPr>
          <p:pic>
            <p:nvPicPr>
              <p:cNvPr id="61" name="Object 2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208027" y="6975318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60" name="Object 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97877" y="6702061"/>
              <a:ext cx="4519613" cy="1202556"/>
            </a:xfrm>
            <a:prstGeom prst="rect">
              <a:avLst/>
            </a:prstGeom>
          </p:spPr>
        </p:pic>
      </p:grpSp>
      <p:grpSp>
        <p:nvGrpSpPr>
          <p:cNvPr id="29" name="그룹 1002"/>
          <p:cNvGrpSpPr/>
          <p:nvPr/>
        </p:nvGrpSpPr>
        <p:grpSpPr>
          <a:xfrm>
            <a:off x="24707" y="1000748"/>
            <a:ext cx="5677836" cy="887407"/>
            <a:chOff x="437153" y="2208135"/>
            <a:chExt cx="5677836" cy="887407"/>
          </a:xfrm>
        </p:grpSpPr>
        <p:pic>
          <p:nvPicPr>
            <p:cNvPr id="31" name="Object 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37153" y="2208135"/>
              <a:ext cx="5677836" cy="887407"/>
            </a:xfrm>
            <a:prstGeom prst="rect">
              <a:avLst/>
            </a:prstGeom>
          </p:spPr>
        </p:pic>
      </p:grpSp>
      <p:pic>
        <p:nvPicPr>
          <p:cNvPr id="32" name="Object 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1143000" y="952500"/>
            <a:ext cx="7008631" cy="10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2"/>
            <a:ext cx="18285714" cy="413954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9130" y="145641"/>
            <a:ext cx="1842113" cy="7373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214701" y="2152028"/>
            <a:ext cx="13725762" cy="6356744"/>
            <a:chOff x="2214700" y="2152027"/>
            <a:chExt cx="13725762" cy="6356743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4700" y="2152027"/>
              <a:ext cx="13725762" cy="6356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853089" y="4676363"/>
            <a:ext cx="7987410" cy="3832409"/>
            <a:chOff x="9853089" y="4676362"/>
            <a:chExt cx="7987410" cy="3832408"/>
          </a:xfrm>
          <a:noFill/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3089" y="4676362"/>
              <a:ext cx="7987410" cy="3832408"/>
            </a:xfrm>
            <a:prstGeom prst="rect">
              <a:avLst/>
            </a:prstGeom>
            <a:grpFill/>
            <a:ln w="38100">
              <a:solidFill>
                <a:srgbClr val="FF0000"/>
              </a:solidFill>
            </a:ln>
          </p:spPr>
        </p:pic>
      </p:grpSp>
      <p:grpSp>
        <p:nvGrpSpPr>
          <p:cNvPr id="25" name="그룹 1007"/>
          <p:cNvGrpSpPr/>
          <p:nvPr/>
        </p:nvGrpSpPr>
        <p:grpSpPr>
          <a:xfrm>
            <a:off x="10455962" y="2711666"/>
            <a:ext cx="915221" cy="1365470"/>
            <a:chOff x="10063300" y="3423308"/>
            <a:chExt cx="609600" cy="990600"/>
          </a:xfrm>
        </p:grpSpPr>
        <p:pic>
          <p:nvPicPr>
            <p:cNvPr id="27" name="Object 25"/>
            <p:cNvPicPr>
              <a:picLocks noChangeAspect="1"/>
            </p:cNvPicPr>
            <p:nvPr/>
          </p:nvPicPr>
          <p:blipFill rotWithShape="1">
            <a:blip r:embed="rId5" cstate="print"/>
            <a:srcRect l="57182" t="19999" r="38377" b="64418"/>
            <a:stretch/>
          </p:blipFill>
          <p:spPr>
            <a:xfrm>
              <a:off x="10063300" y="3423308"/>
              <a:ext cx="609600" cy="990600"/>
            </a:xfrm>
            <a:prstGeom prst="rect">
              <a:avLst/>
            </a:prstGeom>
            <a:ln w="38100">
              <a:solidFill>
                <a:srgbClr val="FF0000"/>
              </a:solidFill>
            </a:ln>
          </p:spPr>
        </p:pic>
      </p:grpSp>
      <p:grpSp>
        <p:nvGrpSpPr>
          <p:cNvPr id="32" name="그룹 31"/>
          <p:cNvGrpSpPr/>
          <p:nvPr/>
        </p:nvGrpSpPr>
        <p:grpSpPr>
          <a:xfrm>
            <a:off x="458354" y="164254"/>
            <a:ext cx="4596137" cy="726707"/>
            <a:chOff x="458353" y="164253"/>
            <a:chExt cx="4596137" cy="726706"/>
          </a:xfrm>
        </p:grpSpPr>
        <p:pic>
          <p:nvPicPr>
            <p:cNvPr id="33" name="Object 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34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36" name="Object 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35" name="Object 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grpSp>
        <p:nvGrpSpPr>
          <p:cNvPr id="22" name="그룹 21"/>
          <p:cNvGrpSpPr/>
          <p:nvPr/>
        </p:nvGrpSpPr>
        <p:grpSpPr>
          <a:xfrm>
            <a:off x="5563379" y="8682365"/>
            <a:ext cx="7646595" cy="1295933"/>
            <a:chOff x="956394" y="7887772"/>
            <a:chExt cx="7184817" cy="1266055"/>
          </a:xfrm>
        </p:grpSpPr>
        <p:grpSp>
          <p:nvGrpSpPr>
            <p:cNvPr id="23" name="그룹 1011"/>
            <p:cNvGrpSpPr/>
            <p:nvPr/>
          </p:nvGrpSpPr>
          <p:grpSpPr>
            <a:xfrm>
              <a:off x="956394" y="7887772"/>
              <a:ext cx="7184817" cy="1097679"/>
              <a:chOff x="956394" y="7887772"/>
              <a:chExt cx="7184817" cy="1097679"/>
            </a:xfrm>
          </p:grpSpPr>
          <p:pic>
            <p:nvPicPr>
              <p:cNvPr id="31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56394" y="7887772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24" name="그룹 1012"/>
            <p:cNvGrpSpPr/>
            <p:nvPr/>
          </p:nvGrpSpPr>
          <p:grpSpPr>
            <a:xfrm>
              <a:off x="1208027" y="8224529"/>
              <a:ext cx="377989" cy="377989"/>
              <a:chOff x="1208027" y="8224529"/>
              <a:chExt cx="377989" cy="377989"/>
            </a:xfrm>
          </p:grpSpPr>
          <p:pic>
            <p:nvPicPr>
              <p:cNvPr id="30" name="Object 4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08027" y="8224529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28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45499" y="7951271"/>
              <a:ext cx="4537508" cy="1202556"/>
            </a:xfrm>
            <a:prstGeom prst="rect">
              <a:avLst/>
            </a:prstGeom>
          </p:spPr>
        </p:pic>
      </p:grpSp>
      <p:grpSp>
        <p:nvGrpSpPr>
          <p:cNvPr id="40" name="그룹 1002"/>
          <p:cNvGrpSpPr/>
          <p:nvPr/>
        </p:nvGrpSpPr>
        <p:grpSpPr>
          <a:xfrm>
            <a:off x="24707" y="970679"/>
            <a:ext cx="5677836" cy="887407"/>
            <a:chOff x="437153" y="2208135"/>
            <a:chExt cx="5677836" cy="887407"/>
          </a:xfrm>
        </p:grpSpPr>
        <p:pic>
          <p:nvPicPr>
            <p:cNvPr id="41" name="Object 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153" y="2208135"/>
              <a:ext cx="5677836" cy="887407"/>
            </a:xfrm>
            <a:prstGeom prst="rect">
              <a:avLst/>
            </a:prstGeom>
          </p:spPr>
        </p:pic>
      </p:grpSp>
      <p:pic>
        <p:nvPicPr>
          <p:cNvPr id="42" name="Object 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143000" y="922431"/>
            <a:ext cx="7008631" cy="10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2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039" y="1470093"/>
            <a:ext cx="13217409" cy="711881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36" name="그림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506" y="4338285"/>
            <a:ext cx="4461610" cy="187714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35" y="6269424"/>
            <a:ext cx="4461610" cy="174408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506" y="1747106"/>
            <a:ext cx="4461610" cy="2469576"/>
          </a:xfrm>
          <a:prstGeom prst="rect">
            <a:avLst/>
          </a:prstGeom>
        </p:spPr>
      </p:pic>
      <p:grpSp>
        <p:nvGrpSpPr>
          <p:cNvPr id="42" name="그룹 41"/>
          <p:cNvGrpSpPr/>
          <p:nvPr/>
        </p:nvGrpSpPr>
        <p:grpSpPr>
          <a:xfrm>
            <a:off x="5334000" y="8751751"/>
            <a:ext cx="7184817" cy="1286835"/>
            <a:chOff x="5637618" y="4594018"/>
            <a:chExt cx="7184817" cy="1286835"/>
          </a:xfrm>
        </p:grpSpPr>
        <p:grpSp>
          <p:nvGrpSpPr>
            <p:cNvPr id="43" name="그룹 1001"/>
            <p:cNvGrpSpPr/>
            <p:nvPr/>
          </p:nvGrpSpPr>
          <p:grpSpPr>
            <a:xfrm>
              <a:off x="5637618" y="4594018"/>
              <a:ext cx="7184817" cy="1097679"/>
              <a:chOff x="5637618" y="4594018"/>
              <a:chExt cx="7184817" cy="1097679"/>
            </a:xfrm>
          </p:grpSpPr>
          <p:pic>
            <p:nvPicPr>
              <p:cNvPr id="52" name="Object 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37618" y="4594018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49" name="그룹 1002"/>
            <p:cNvGrpSpPr/>
            <p:nvPr/>
          </p:nvGrpSpPr>
          <p:grpSpPr>
            <a:xfrm>
              <a:off x="5889251" y="4930775"/>
              <a:ext cx="377989" cy="377989"/>
              <a:chOff x="5889251" y="4930775"/>
              <a:chExt cx="377989" cy="377989"/>
            </a:xfrm>
          </p:grpSpPr>
          <p:pic>
            <p:nvPicPr>
              <p:cNvPr id="51" name="Object 5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5889251" y="4930775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50" name="Object 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63635" y="4678297"/>
              <a:ext cx="4537508" cy="1202556"/>
            </a:xfrm>
            <a:prstGeom prst="rect">
              <a:avLst/>
            </a:prstGeom>
          </p:spPr>
        </p:pic>
      </p:grpSp>
      <p:grpSp>
        <p:nvGrpSpPr>
          <p:cNvPr id="25" name="그룹 1006"/>
          <p:cNvGrpSpPr/>
          <p:nvPr/>
        </p:nvGrpSpPr>
        <p:grpSpPr>
          <a:xfrm>
            <a:off x="16953" y="847058"/>
            <a:ext cx="5677836" cy="887407"/>
            <a:chOff x="437153" y="7724417"/>
            <a:chExt cx="5677836" cy="887407"/>
          </a:xfrm>
        </p:grpSpPr>
        <p:pic>
          <p:nvPicPr>
            <p:cNvPr id="26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7153" y="7724417"/>
              <a:ext cx="5677836" cy="887407"/>
            </a:xfrm>
            <a:prstGeom prst="rect">
              <a:avLst/>
            </a:prstGeom>
          </p:spPr>
        </p:pic>
      </p:grpSp>
      <p:pic>
        <p:nvPicPr>
          <p:cNvPr id="27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160278" y="800100"/>
            <a:ext cx="7027678" cy="10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79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715000" y="8704005"/>
            <a:ext cx="7184817" cy="1263747"/>
            <a:chOff x="5637618" y="6003385"/>
            <a:chExt cx="7184817" cy="1263747"/>
          </a:xfrm>
        </p:grpSpPr>
        <p:grpSp>
          <p:nvGrpSpPr>
            <p:cNvPr id="25" name="그룹 1003"/>
            <p:cNvGrpSpPr/>
            <p:nvPr/>
          </p:nvGrpSpPr>
          <p:grpSpPr>
            <a:xfrm>
              <a:off x="5637618" y="6003385"/>
              <a:ext cx="7184817" cy="1097679"/>
              <a:chOff x="5637618" y="6003385"/>
              <a:chExt cx="7184817" cy="1097679"/>
            </a:xfrm>
          </p:grpSpPr>
          <p:pic>
            <p:nvPicPr>
              <p:cNvPr id="26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37618" y="6003385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27" name="그룹 1004"/>
            <p:cNvGrpSpPr/>
            <p:nvPr/>
          </p:nvGrpSpPr>
          <p:grpSpPr>
            <a:xfrm>
              <a:off x="5889251" y="6340142"/>
              <a:ext cx="377989" cy="377989"/>
              <a:chOff x="5889251" y="6340142"/>
              <a:chExt cx="377989" cy="377989"/>
            </a:xfrm>
          </p:grpSpPr>
          <p:pic>
            <p:nvPicPr>
              <p:cNvPr id="28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89251" y="6340142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29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81814" y="6064576"/>
              <a:ext cx="5963194" cy="1202556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707" y="1685242"/>
            <a:ext cx="12730110" cy="685635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20600" y="1007253"/>
            <a:ext cx="5652922" cy="740727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600" y="7505700"/>
            <a:ext cx="2438400" cy="510639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grpSp>
        <p:nvGrpSpPr>
          <p:cNvPr id="40" name="그룹 39"/>
          <p:cNvGrpSpPr/>
          <p:nvPr/>
        </p:nvGrpSpPr>
        <p:grpSpPr>
          <a:xfrm>
            <a:off x="5715000" y="8689427"/>
            <a:ext cx="7286667" cy="1185223"/>
            <a:chOff x="5637618" y="7649233"/>
            <a:chExt cx="7286667" cy="1185223"/>
          </a:xfrm>
        </p:grpSpPr>
        <p:grpSp>
          <p:nvGrpSpPr>
            <p:cNvPr id="41" name="그룹 1005"/>
            <p:cNvGrpSpPr/>
            <p:nvPr/>
          </p:nvGrpSpPr>
          <p:grpSpPr>
            <a:xfrm>
              <a:off x="5637618" y="7649233"/>
              <a:ext cx="7184817" cy="1097679"/>
              <a:chOff x="5637618" y="7649233"/>
              <a:chExt cx="7184817" cy="1097679"/>
            </a:xfrm>
          </p:grpSpPr>
          <p:pic>
            <p:nvPicPr>
              <p:cNvPr id="50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37618" y="7649233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42" name="그룹 1006"/>
            <p:cNvGrpSpPr/>
            <p:nvPr/>
          </p:nvGrpSpPr>
          <p:grpSpPr>
            <a:xfrm>
              <a:off x="5889251" y="7985990"/>
              <a:ext cx="377989" cy="377989"/>
              <a:chOff x="5889251" y="7985990"/>
              <a:chExt cx="377989" cy="377989"/>
            </a:xfrm>
          </p:grpSpPr>
          <p:pic>
            <p:nvPicPr>
              <p:cNvPr id="49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89251" y="7985990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43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280624" y="7795681"/>
              <a:ext cx="6643661" cy="1038775"/>
            </a:xfrm>
            <a:prstGeom prst="rect">
              <a:avLst/>
            </a:prstGeom>
          </p:spPr>
        </p:pic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91400" y="2933700"/>
            <a:ext cx="2152650" cy="476250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353" y="3741833"/>
            <a:ext cx="17197008" cy="4754467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grpSp>
        <p:nvGrpSpPr>
          <p:cNvPr id="32" name="그룹 1006"/>
          <p:cNvGrpSpPr/>
          <p:nvPr/>
        </p:nvGrpSpPr>
        <p:grpSpPr>
          <a:xfrm>
            <a:off x="16953" y="816989"/>
            <a:ext cx="5677836" cy="887407"/>
            <a:chOff x="437153" y="7724417"/>
            <a:chExt cx="5677836" cy="887407"/>
          </a:xfrm>
        </p:grpSpPr>
        <p:pic>
          <p:nvPicPr>
            <p:cNvPr id="33" name="Object 2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7153" y="7724417"/>
              <a:ext cx="5677836" cy="887407"/>
            </a:xfrm>
            <a:prstGeom prst="rect">
              <a:avLst/>
            </a:prstGeom>
          </p:spPr>
        </p:pic>
      </p:grpSp>
      <p:pic>
        <p:nvPicPr>
          <p:cNvPr id="34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1160278" y="770031"/>
            <a:ext cx="7027678" cy="10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56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6010" y="1790700"/>
            <a:ext cx="15302790" cy="6727594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6007648" y="8807412"/>
            <a:ext cx="6565352" cy="984288"/>
            <a:chOff x="5159697" y="8229475"/>
            <a:chExt cx="7184817" cy="1220170"/>
          </a:xfrm>
        </p:grpSpPr>
        <p:grpSp>
          <p:nvGrpSpPr>
            <p:cNvPr id="17" name="그룹 1003"/>
            <p:cNvGrpSpPr/>
            <p:nvPr/>
          </p:nvGrpSpPr>
          <p:grpSpPr>
            <a:xfrm>
              <a:off x="5159697" y="8229475"/>
              <a:ext cx="7184817" cy="1097679"/>
              <a:chOff x="5159697" y="8229475"/>
              <a:chExt cx="7184817" cy="1097679"/>
            </a:xfrm>
          </p:grpSpPr>
          <p:pic>
            <p:nvPicPr>
              <p:cNvPr id="21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59697" y="8229475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18" name="그룹 1008"/>
            <p:cNvGrpSpPr/>
            <p:nvPr/>
          </p:nvGrpSpPr>
          <p:grpSpPr>
            <a:xfrm>
              <a:off x="5754187" y="8566232"/>
              <a:ext cx="377989" cy="377989"/>
              <a:chOff x="5754187" y="8566232"/>
              <a:chExt cx="377989" cy="377989"/>
            </a:xfrm>
          </p:grpSpPr>
          <p:pic>
            <p:nvPicPr>
              <p:cNvPr id="20" name="Object 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754187" y="8566232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19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49240" y="8288642"/>
              <a:ext cx="5424489" cy="1161003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5562600" y="3094041"/>
            <a:ext cx="10999984" cy="5097459"/>
            <a:chOff x="5479144" y="3087776"/>
            <a:chExt cx="10973751" cy="5095783"/>
          </a:xfrm>
        </p:grpSpPr>
        <p:pic>
          <p:nvPicPr>
            <p:cNvPr id="31" name="그림 30"/>
            <p:cNvPicPr>
              <a:picLocks noChangeAspect="1"/>
            </p:cNvPicPr>
            <p:nvPr/>
          </p:nvPicPr>
          <p:blipFill rotWithShape="1">
            <a:blip r:embed="rId11"/>
            <a:srcRect t="3971" b="77762"/>
            <a:stretch/>
          </p:blipFill>
          <p:spPr>
            <a:xfrm>
              <a:off x="5479144" y="3087776"/>
              <a:ext cx="10958510" cy="101205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12"/>
            <a:srcRect t="3330" b="74877"/>
            <a:stretch/>
          </p:blipFill>
          <p:spPr>
            <a:xfrm>
              <a:off x="5486765" y="4383916"/>
              <a:ext cx="10950889" cy="1207364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 rotWithShape="1">
            <a:blip r:embed="rId13"/>
            <a:srcRect t="4172" b="72344"/>
            <a:stretch/>
          </p:blipFill>
          <p:spPr>
            <a:xfrm>
              <a:off x="5479144" y="5792340"/>
              <a:ext cx="10973751" cy="129926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 rotWithShape="1">
            <a:blip r:embed="rId14"/>
            <a:srcRect t="3656" b="78509"/>
            <a:stretch/>
          </p:blipFill>
          <p:spPr>
            <a:xfrm>
              <a:off x="5479144" y="7198138"/>
              <a:ext cx="10958510" cy="985421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</p:grpSp>
      <p:grpSp>
        <p:nvGrpSpPr>
          <p:cNvPr id="36" name="그룹 35"/>
          <p:cNvGrpSpPr/>
          <p:nvPr/>
        </p:nvGrpSpPr>
        <p:grpSpPr>
          <a:xfrm>
            <a:off x="4459944" y="3053530"/>
            <a:ext cx="990600" cy="431748"/>
            <a:chOff x="1605709" y="640161"/>
            <a:chExt cx="3816223" cy="1202555"/>
          </a:xfrm>
        </p:grpSpPr>
        <p:grpSp>
          <p:nvGrpSpPr>
            <p:cNvPr id="37" name="그룹 1002"/>
            <p:cNvGrpSpPr/>
            <p:nvPr/>
          </p:nvGrpSpPr>
          <p:grpSpPr>
            <a:xfrm>
              <a:off x="1605709" y="656603"/>
              <a:ext cx="3816223" cy="887647"/>
              <a:chOff x="1605709" y="656603"/>
              <a:chExt cx="3816223" cy="887647"/>
            </a:xfrm>
          </p:grpSpPr>
          <p:pic>
            <p:nvPicPr>
              <p:cNvPr id="41" name="Object 5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05709" y="656603"/>
                <a:ext cx="3816223" cy="887647"/>
              </a:xfrm>
              <a:prstGeom prst="rect">
                <a:avLst/>
              </a:prstGeom>
            </p:spPr>
          </p:pic>
        </p:grpSp>
        <p:grpSp>
          <p:nvGrpSpPr>
            <p:cNvPr id="38" name="그룹 1003"/>
            <p:cNvGrpSpPr/>
            <p:nvPr/>
          </p:nvGrpSpPr>
          <p:grpSpPr>
            <a:xfrm>
              <a:off x="2057342" y="926694"/>
              <a:ext cx="377989" cy="377989"/>
              <a:chOff x="2057342" y="926694"/>
              <a:chExt cx="377989" cy="377989"/>
            </a:xfrm>
          </p:grpSpPr>
          <p:pic>
            <p:nvPicPr>
              <p:cNvPr id="40" name="Object 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057342" y="926694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39" name="Object 1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76204" y="640161"/>
              <a:ext cx="2705575" cy="1202555"/>
            </a:xfrm>
            <a:prstGeom prst="rect">
              <a:avLst/>
            </a:prstGeom>
          </p:spPr>
        </p:pic>
      </p:grpSp>
      <p:grpSp>
        <p:nvGrpSpPr>
          <p:cNvPr id="42" name="그룹 41"/>
          <p:cNvGrpSpPr/>
          <p:nvPr/>
        </p:nvGrpSpPr>
        <p:grpSpPr>
          <a:xfrm>
            <a:off x="4495800" y="4325460"/>
            <a:ext cx="948015" cy="403789"/>
            <a:chOff x="1605709" y="2396462"/>
            <a:chExt cx="3816223" cy="1202556"/>
          </a:xfrm>
        </p:grpSpPr>
        <p:grpSp>
          <p:nvGrpSpPr>
            <p:cNvPr id="43" name="그룹 42"/>
            <p:cNvGrpSpPr/>
            <p:nvPr/>
          </p:nvGrpSpPr>
          <p:grpSpPr>
            <a:xfrm>
              <a:off x="1605709" y="2412908"/>
              <a:ext cx="3816223" cy="887647"/>
              <a:chOff x="1605709" y="2412908"/>
              <a:chExt cx="3816223" cy="887647"/>
            </a:xfrm>
          </p:grpSpPr>
          <p:grpSp>
            <p:nvGrpSpPr>
              <p:cNvPr id="55" name="그룹 1004"/>
              <p:cNvGrpSpPr/>
              <p:nvPr/>
            </p:nvGrpSpPr>
            <p:grpSpPr>
              <a:xfrm>
                <a:off x="1605709" y="2412908"/>
                <a:ext cx="3816223" cy="887647"/>
                <a:chOff x="1605709" y="2412908"/>
                <a:chExt cx="3816223" cy="887647"/>
              </a:xfrm>
            </p:grpSpPr>
            <p:pic>
              <p:nvPicPr>
                <p:cNvPr id="58" name="Object 1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1605709" y="2412908"/>
                  <a:ext cx="3816223" cy="887647"/>
                </a:xfrm>
                <a:prstGeom prst="rect">
                  <a:avLst/>
                </a:prstGeom>
              </p:spPr>
            </p:pic>
          </p:grpSp>
          <p:grpSp>
            <p:nvGrpSpPr>
              <p:cNvPr id="56" name="그룹 1005"/>
              <p:cNvGrpSpPr/>
              <p:nvPr/>
            </p:nvGrpSpPr>
            <p:grpSpPr>
              <a:xfrm>
                <a:off x="2057342" y="2682998"/>
                <a:ext cx="377989" cy="377989"/>
                <a:chOff x="2057342" y="2682998"/>
                <a:chExt cx="377989" cy="377989"/>
              </a:xfrm>
            </p:grpSpPr>
            <p:pic>
              <p:nvPicPr>
                <p:cNvPr id="57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057342" y="2682998"/>
                  <a:ext cx="377989" cy="377989"/>
                </a:xfrm>
                <a:prstGeom prst="rect">
                  <a:avLst/>
                </a:prstGeom>
              </p:spPr>
            </p:pic>
          </p:grpSp>
        </p:grpSp>
        <p:pic>
          <p:nvPicPr>
            <p:cNvPr id="54" name="Object 1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676203" y="2396462"/>
              <a:ext cx="2706915" cy="1202556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4459944" y="5753100"/>
            <a:ext cx="1016033" cy="391652"/>
            <a:chOff x="1992721" y="4192594"/>
            <a:chExt cx="3816223" cy="1202555"/>
          </a:xfrm>
        </p:grpSpPr>
        <p:grpSp>
          <p:nvGrpSpPr>
            <p:cNvPr id="60" name="그룹 1006"/>
            <p:cNvGrpSpPr/>
            <p:nvPr/>
          </p:nvGrpSpPr>
          <p:grpSpPr>
            <a:xfrm>
              <a:off x="1992721" y="4209034"/>
              <a:ext cx="3816223" cy="887647"/>
              <a:chOff x="1992721" y="4209034"/>
              <a:chExt cx="3816223" cy="887647"/>
            </a:xfrm>
          </p:grpSpPr>
          <p:pic>
            <p:nvPicPr>
              <p:cNvPr id="64" name="Object 19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992721" y="4209034"/>
                <a:ext cx="3816223" cy="887647"/>
              </a:xfrm>
              <a:prstGeom prst="rect">
                <a:avLst/>
              </a:prstGeom>
            </p:spPr>
          </p:pic>
        </p:grpSp>
        <p:grpSp>
          <p:nvGrpSpPr>
            <p:cNvPr id="61" name="그룹 1007"/>
            <p:cNvGrpSpPr/>
            <p:nvPr/>
          </p:nvGrpSpPr>
          <p:grpSpPr>
            <a:xfrm>
              <a:off x="2444354" y="4479125"/>
              <a:ext cx="377989" cy="377989"/>
              <a:chOff x="2444354" y="4479125"/>
              <a:chExt cx="377989" cy="377989"/>
            </a:xfrm>
          </p:grpSpPr>
          <p:pic>
            <p:nvPicPr>
              <p:cNvPr id="6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444354" y="4479125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62" name="Object 2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63223" y="4192594"/>
              <a:ext cx="2705575" cy="1202555"/>
            </a:xfrm>
            <a:prstGeom prst="rect">
              <a:avLst/>
            </a:prstGeom>
          </p:spPr>
        </p:pic>
      </p:grpSp>
      <p:grpSp>
        <p:nvGrpSpPr>
          <p:cNvPr id="65" name="그룹 64"/>
          <p:cNvGrpSpPr/>
          <p:nvPr/>
        </p:nvGrpSpPr>
        <p:grpSpPr>
          <a:xfrm>
            <a:off x="4459945" y="7205755"/>
            <a:ext cx="1026456" cy="376145"/>
            <a:chOff x="7234746" y="1544251"/>
            <a:chExt cx="3816223" cy="1209204"/>
          </a:xfrm>
        </p:grpSpPr>
        <p:grpSp>
          <p:nvGrpSpPr>
            <p:cNvPr id="66" name="그룹 1008"/>
            <p:cNvGrpSpPr/>
            <p:nvPr/>
          </p:nvGrpSpPr>
          <p:grpSpPr>
            <a:xfrm>
              <a:off x="7234746" y="1562430"/>
              <a:ext cx="3816223" cy="892555"/>
              <a:chOff x="7234746" y="1567338"/>
              <a:chExt cx="3816223" cy="887647"/>
            </a:xfrm>
          </p:grpSpPr>
          <p:pic>
            <p:nvPicPr>
              <p:cNvPr id="70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234746" y="1567338"/>
                <a:ext cx="3816223" cy="887647"/>
              </a:xfrm>
              <a:prstGeom prst="rect">
                <a:avLst/>
              </a:prstGeom>
            </p:spPr>
          </p:pic>
        </p:grpSp>
        <p:grpSp>
          <p:nvGrpSpPr>
            <p:cNvPr id="67" name="그룹 1009"/>
            <p:cNvGrpSpPr/>
            <p:nvPr/>
          </p:nvGrpSpPr>
          <p:grpSpPr>
            <a:xfrm>
              <a:off x="7686379" y="1835339"/>
              <a:ext cx="377989" cy="380079"/>
              <a:chOff x="7686379" y="1837429"/>
              <a:chExt cx="377989" cy="377989"/>
            </a:xfrm>
          </p:grpSpPr>
          <p:pic>
            <p:nvPicPr>
              <p:cNvPr id="69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686379" y="1837429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68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305242" y="1544251"/>
              <a:ext cx="2706917" cy="1209204"/>
            </a:xfrm>
            <a:prstGeom prst="rect">
              <a:avLst/>
            </a:prstGeom>
          </p:spPr>
        </p:pic>
      </p:grpSp>
      <p:pic>
        <p:nvPicPr>
          <p:cNvPr id="71" name="그림 7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1959" y="2523344"/>
            <a:ext cx="11940641" cy="5780503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096000" y="2925759"/>
            <a:ext cx="9296400" cy="168282"/>
            <a:chOff x="6172200" y="2925759"/>
            <a:chExt cx="9296400" cy="168282"/>
          </a:xfrm>
        </p:grpSpPr>
        <p:sp>
          <p:nvSpPr>
            <p:cNvPr id="5" name="직사각형 4"/>
            <p:cNvSpPr/>
            <p:nvPr/>
          </p:nvSpPr>
          <p:spPr>
            <a:xfrm>
              <a:off x="6172200" y="2933700"/>
              <a:ext cx="609600" cy="1603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직사각형 72"/>
            <p:cNvSpPr/>
            <p:nvPr/>
          </p:nvSpPr>
          <p:spPr>
            <a:xfrm>
              <a:off x="6856890" y="2925759"/>
              <a:ext cx="458310" cy="1603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7397920" y="2925759"/>
              <a:ext cx="450680" cy="1603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14859000" y="2933700"/>
              <a:ext cx="609600" cy="16034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021268" y="1736663"/>
            <a:ext cx="4764256" cy="6790720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8839200" y="5219700"/>
            <a:ext cx="457200" cy="3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9448800" y="6286500"/>
            <a:ext cx="457200" cy="3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9372600" y="6974632"/>
            <a:ext cx="457200" cy="302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296400" y="2781300"/>
            <a:ext cx="8207220" cy="2589634"/>
            <a:chOff x="9296400" y="2781300"/>
            <a:chExt cx="8207220" cy="2589634"/>
          </a:xfrm>
        </p:grpSpPr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1963400" y="2781300"/>
              <a:ext cx="5540220" cy="2225233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9" name="직선 연결선 8"/>
            <p:cNvCxnSpPr>
              <a:stCxn id="7" idx="3"/>
            </p:cNvCxnSpPr>
            <p:nvPr/>
          </p:nvCxnSpPr>
          <p:spPr>
            <a:xfrm flipV="1">
              <a:off x="9296400" y="4325460"/>
              <a:ext cx="2667000" cy="104547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6" name="그룹 965"/>
          <p:cNvGrpSpPr/>
          <p:nvPr/>
        </p:nvGrpSpPr>
        <p:grpSpPr>
          <a:xfrm>
            <a:off x="9906000" y="5319274"/>
            <a:ext cx="4244326" cy="2233088"/>
            <a:chOff x="9906000" y="5319274"/>
            <a:chExt cx="4244326" cy="2233088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039599" y="5319274"/>
              <a:ext cx="2110727" cy="2233088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26" name="직선 연결선 25"/>
            <p:cNvCxnSpPr/>
            <p:nvPr/>
          </p:nvCxnSpPr>
          <p:spPr>
            <a:xfrm flipV="1">
              <a:off x="9906000" y="5753100"/>
              <a:ext cx="2133599" cy="68271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5" name="그룹 964"/>
          <p:cNvGrpSpPr/>
          <p:nvPr/>
        </p:nvGrpSpPr>
        <p:grpSpPr>
          <a:xfrm>
            <a:off x="2924000" y="3206872"/>
            <a:ext cx="6448600" cy="3767760"/>
            <a:chOff x="2924000" y="3206872"/>
            <a:chExt cx="6448600" cy="37677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2924000" y="3206872"/>
              <a:ext cx="2080440" cy="2255715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960" name="직선 연결선 959"/>
            <p:cNvCxnSpPr>
              <a:stCxn id="13" idx="3"/>
            </p:cNvCxnSpPr>
            <p:nvPr/>
          </p:nvCxnSpPr>
          <p:spPr>
            <a:xfrm>
              <a:off x="5004440" y="4334730"/>
              <a:ext cx="4368160" cy="263990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4" name="그룹 963"/>
          <p:cNvGrpSpPr/>
          <p:nvPr/>
        </p:nvGrpSpPr>
        <p:grpSpPr>
          <a:xfrm>
            <a:off x="582825" y="7296303"/>
            <a:ext cx="8789775" cy="1934137"/>
            <a:chOff x="582825" y="7296303"/>
            <a:chExt cx="8789775" cy="1934137"/>
          </a:xfrm>
        </p:grpSpPr>
        <p:pic>
          <p:nvPicPr>
            <p:cNvPr id="80" name="그림 79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82825" y="7698687"/>
              <a:ext cx="4686706" cy="1531753"/>
            </a:xfrm>
            <a:prstGeom prst="rect">
              <a:avLst/>
            </a:prstGeom>
            <a:ln w="28575">
              <a:solidFill>
                <a:srgbClr val="FF0000"/>
              </a:solidFill>
            </a:ln>
          </p:spPr>
        </p:pic>
        <p:cxnSp>
          <p:nvCxnSpPr>
            <p:cNvPr id="962" name="직선 연결선 961"/>
            <p:cNvCxnSpPr>
              <a:endCxn id="80" idx="3"/>
            </p:cNvCxnSpPr>
            <p:nvPr/>
          </p:nvCxnSpPr>
          <p:spPr>
            <a:xfrm flipH="1">
              <a:off x="5269531" y="7296303"/>
              <a:ext cx="4103069" cy="116826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그림 8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033830" y="5947594"/>
            <a:ext cx="4702660" cy="214686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967" name="직사각형 966"/>
          <p:cNvSpPr/>
          <p:nvPr/>
        </p:nvSpPr>
        <p:spPr>
          <a:xfrm>
            <a:off x="1766010" y="5319274"/>
            <a:ext cx="3285949" cy="3338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-1328459" y="800100"/>
            <a:ext cx="7175888" cy="1096869"/>
            <a:chOff x="-907650" y="3489402"/>
            <a:chExt cx="7175888" cy="1096869"/>
          </a:xfrm>
        </p:grpSpPr>
        <p:grpSp>
          <p:nvGrpSpPr>
            <p:cNvPr id="82" name="그룹 1003"/>
            <p:cNvGrpSpPr/>
            <p:nvPr/>
          </p:nvGrpSpPr>
          <p:grpSpPr>
            <a:xfrm>
              <a:off x="437153" y="3536349"/>
              <a:ext cx="5677836" cy="887407"/>
              <a:chOff x="437153" y="3536349"/>
              <a:chExt cx="5677836" cy="887407"/>
            </a:xfrm>
          </p:grpSpPr>
          <p:pic>
            <p:nvPicPr>
              <p:cNvPr id="84" name="Object 10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37153" y="3536349"/>
                <a:ext cx="5677836" cy="887407"/>
              </a:xfrm>
              <a:prstGeom prst="rect">
                <a:avLst/>
              </a:prstGeom>
            </p:spPr>
          </p:pic>
        </p:grpSp>
        <p:pic>
          <p:nvPicPr>
            <p:cNvPr id="83" name="Object 12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-907650" y="3489402"/>
              <a:ext cx="7175888" cy="1096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09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7" grpId="0" animBg="1"/>
      <p:bldP spid="77" grpId="1" animBg="1"/>
      <p:bldP spid="78" grpId="0" animBg="1"/>
      <p:bldP spid="78" grpId="1" animBg="1"/>
      <p:bldP spid="96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979" y="5048706"/>
            <a:ext cx="18364095" cy="6794715"/>
            <a:chOff x="0" y="5430929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430929"/>
              <a:ext cx="18364095" cy="679471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-114300"/>
            <a:ext cx="2101760" cy="198120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72000" y="5031734"/>
            <a:ext cx="3645976" cy="116192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01570" y="6002577"/>
            <a:ext cx="2981334" cy="242037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84694" y="4991100"/>
            <a:ext cx="4548014" cy="116192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347912" y="6002577"/>
            <a:ext cx="5185972" cy="242037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101" y="1735399"/>
            <a:ext cx="7181850" cy="2819400"/>
          </a:xfrm>
          <a:prstGeom prst="rect">
            <a:avLst/>
          </a:prstGeom>
        </p:spPr>
      </p:pic>
      <p:grpSp>
        <p:nvGrpSpPr>
          <p:cNvPr id="15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16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01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0995" y="1737060"/>
            <a:ext cx="13675289" cy="7014785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5638800" y="9007391"/>
            <a:ext cx="7010400" cy="1012909"/>
            <a:chOff x="1992721" y="4192594"/>
            <a:chExt cx="7973222" cy="1202555"/>
          </a:xfrm>
        </p:grpSpPr>
        <p:grpSp>
          <p:nvGrpSpPr>
            <p:cNvPr id="22" name="그룹 1006"/>
            <p:cNvGrpSpPr/>
            <p:nvPr/>
          </p:nvGrpSpPr>
          <p:grpSpPr>
            <a:xfrm>
              <a:off x="1992721" y="4209034"/>
              <a:ext cx="7973222" cy="887647"/>
              <a:chOff x="1992721" y="4209034"/>
              <a:chExt cx="7973222" cy="887647"/>
            </a:xfrm>
          </p:grpSpPr>
          <p:pic>
            <p:nvPicPr>
              <p:cNvPr id="26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992721" y="4209034"/>
                <a:ext cx="7973222" cy="887647"/>
              </a:xfrm>
              <a:prstGeom prst="rect">
                <a:avLst/>
              </a:prstGeom>
            </p:spPr>
          </p:pic>
        </p:grpSp>
        <p:grpSp>
          <p:nvGrpSpPr>
            <p:cNvPr id="23" name="그룹 1007"/>
            <p:cNvGrpSpPr/>
            <p:nvPr/>
          </p:nvGrpSpPr>
          <p:grpSpPr>
            <a:xfrm>
              <a:off x="2444354" y="4479125"/>
              <a:ext cx="377989" cy="377989"/>
              <a:chOff x="2444354" y="4479125"/>
              <a:chExt cx="377989" cy="377989"/>
            </a:xfrm>
          </p:grpSpPr>
          <p:pic>
            <p:nvPicPr>
              <p:cNvPr id="25" name="Object 2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444354" y="4479125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24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29890" y="4192594"/>
              <a:ext cx="6658432" cy="1202555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6324600" y="6896100"/>
            <a:ext cx="270409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10854791" y="8191500"/>
            <a:ext cx="270409" cy="3048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KakaoTalk_20231208_124334552_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0820400" y="1653829"/>
            <a:ext cx="6579784" cy="4513993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9" name="직선 연결선 8"/>
          <p:cNvCxnSpPr>
            <a:stCxn id="28" idx="0"/>
          </p:cNvCxnSpPr>
          <p:nvPr/>
        </p:nvCxnSpPr>
        <p:spPr>
          <a:xfrm flipV="1">
            <a:off x="10989996" y="6167822"/>
            <a:ext cx="668604" cy="20236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KakaoTalk_20231208_12433455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58353" y="1799515"/>
            <a:ext cx="6773431" cy="43683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12" name="직선 연결선 11"/>
          <p:cNvCxnSpPr/>
          <p:nvPr/>
        </p:nvCxnSpPr>
        <p:spPr>
          <a:xfrm flipH="1" flipV="1">
            <a:off x="5638800" y="6167822"/>
            <a:ext cx="685800" cy="7282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-1828800" y="804996"/>
            <a:ext cx="7616097" cy="1096869"/>
            <a:chOff x="-1338335" y="4916135"/>
            <a:chExt cx="7616097" cy="1096869"/>
          </a:xfrm>
        </p:grpSpPr>
        <p:grpSp>
          <p:nvGrpSpPr>
            <p:cNvPr id="30" name="그룹 1004"/>
            <p:cNvGrpSpPr/>
            <p:nvPr/>
          </p:nvGrpSpPr>
          <p:grpSpPr>
            <a:xfrm>
              <a:off x="437153" y="4963082"/>
              <a:ext cx="5677836" cy="887407"/>
              <a:chOff x="437153" y="4963082"/>
              <a:chExt cx="5677836" cy="887407"/>
            </a:xfrm>
          </p:grpSpPr>
          <p:pic>
            <p:nvPicPr>
              <p:cNvPr id="32" name="Object 1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437153" y="4963082"/>
                <a:ext cx="5677836" cy="887407"/>
              </a:xfrm>
              <a:prstGeom prst="rect">
                <a:avLst/>
              </a:prstGeom>
            </p:spPr>
          </p:pic>
        </p:grpSp>
        <p:pic>
          <p:nvPicPr>
            <p:cNvPr id="31" name="Object 1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-1338335" y="4916135"/>
              <a:ext cx="7616097" cy="1096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6538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3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84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2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3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0">
                <p:cTn id="3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0995" y="1737060"/>
            <a:ext cx="13675289" cy="7014785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 flipH="1" flipV="1">
            <a:off x="5638800" y="6167822"/>
            <a:ext cx="685800" cy="72827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054490" y="6167822"/>
            <a:ext cx="4088367" cy="10330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3200" y="1676767"/>
            <a:ext cx="13163805" cy="71870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07121" y="3197343"/>
            <a:ext cx="5227390" cy="392509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96716" y="3204963"/>
            <a:ext cx="3522000" cy="399593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1" name="직사각형 10"/>
          <p:cNvSpPr/>
          <p:nvPr/>
        </p:nvSpPr>
        <p:spPr>
          <a:xfrm>
            <a:off x="6781800" y="2515052"/>
            <a:ext cx="522306" cy="367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0896600" y="2565762"/>
            <a:ext cx="522306" cy="36793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연결선 13"/>
          <p:cNvCxnSpPr>
            <a:stCxn id="11" idx="2"/>
          </p:cNvCxnSpPr>
          <p:nvPr/>
        </p:nvCxnSpPr>
        <p:spPr>
          <a:xfrm>
            <a:off x="7042953" y="2882990"/>
            <a:ext cx="0" cy="31435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33" idx="2"/>
          </p:cNvCxnSpPr>
          <p:nvPr/>
        </p:nvCxnSpPr>
        <p:spPr>
          <a:xfrm>
            <a:off x="11157753" y="2933700"/>
            <a:ext cx="0" cy="26364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006"/>
          <p:cNvGrpSpPr/>
          <p:nvPr/>
        </p:nvGrpSpPr>
        <p:grpSpPr>
          <a:xfrm>
            <a:off x="6477000" y="8877300"/>
            <a:ext cx="8229600" cy="850809"/>
            <a:chOff x="1992721" y="4209034"/>
            <a:chExt cx="8365718" cy="887647"/>
          </a:xfrm>
        </p:grpSpPr>
        <p:grpSp>
          <p:nvGrpSpPr>
            <p:cNvPr id="50" name="그룹 1007"/>
            <p:cNvGrpSpPr/>
            <p:nvPr/>
          </p:nvGrpSpPr>
          <p:grpSpPr>
            <a:xfrm>
              <a:off x="1992721" y="4209034"/>
              <a:ext cx="6456451" cy="887647"/>
              <a:chOff x="1992721" y="4209034"/>
              <a:chExt cx="6456451" cy="887647"/>
            </a:xfrm>
          </p:grpSpPr>
          <p:pic>
            <p:nvPicPr>
              <p:cNvPr id="54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992721" y="4209034"/>
                <a:ext cx="6456451" cy="887647"/>
              </a:xfrm>
              <a:prstGeom prst="rect">
                <a:avLst/>
              </a:prstGeom>
            </p:spPr>
          </p:pic>
        </p:grpSp>
        <p:grpSp>
          <p:nvGrpSpPr>
            <p:cNvPr id="51" name="그룹 1008"/>
            <p:cNvGrpSpPr/>
            <p:nvPr/>
          </p:nvGrpSpPr>
          <p:grpSpPr>
            <a:xfrm>
              <a:off x="2444354" y="4479125"/>
              <a:ext cx="377989" cy="377989"/>
              <a:chOff x="2444354" y="4479125"/>
              <a:chExt cx="377989" cy="377989"/>
            </a:xfrm>
          </p:grpSpPr>
          <p:pic>
            <p:nvPicPr>
              <p:cNvPr id="53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2444354" y="4479125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52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129890" y="4192594"/>
              <a:ext cx="5028127" cy="1202555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-1828800" y="804996"/>
            <a:ext cx="7616097" cy="1096869"/>
            <a:chOff x="-1338335" y="4916135"/>
            <a:chExt cx="7616097" cy="1096869"/>
          </a:xfrm>
        </p:grpSpPr>
        <p:grpSp>
          <p:nvGrpSpPr>
            <p:cNvPr id="32" name="그룹 1004"/>
            <p:cNvGrpSpPr/>
            <p:nvPr/>
          </p:nvGrpSpPr>
          <p:grpSpPr>
            <a:xfrm>
              <a:off x="437153" y="4963082"/>
              <a:ext cx="5677836" cy="887407"/>
              <a:chOff x="437153" y="4963082"/>
              <a:chExt cx="5677836" cy="887407"/>
            </a:xfrm>
          </p:grpSpPr>
          <p:pic>
            <p:nvPicPr>
              <p:cNvPr id="35" name="Object 1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37153" y="4963082"/>
                <a:ext cx="5677836" cy="887407"/>
              </a:xfrm>
              <a:prstGeom prst="rect">
                <a:avLst/>
              </a:prstGeom>
            </p:spPr>
          </p:pic>
        </p:grpSp>
        <p:pic>
          <p:nvPicPr>
            <p:cNvPr id="34" name="Object 1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-1338335" y="4916135"/>
              <a:ext cx="7616097" cy="10968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91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1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6019800" y="8648700"/>
            <a:ext cx="7184817" cy="1243256"/>
            <a:chOff x="5833681" y="7769800"/>
            <a:chExt cx="7184817" cy="1243256"/>
          </a:xfrm>
        </p:grpSpPr>
        <p:grpSp>
          <p:nvGrpSpPr>
            <p:cNvPr id="26" name="그룹 25"/>
            <p:cNvGrpSpPr/>
            <p:nvPr/>
          </p:nvGrpSpPr>
          <p:grpSpPr>
            <a:xfrm>
              <a:off x="5833681" y="7769800"/>
              <a:ext cx="7184817" cy="1097679"/>
              <a:chOff x="3710361" y="8137123"/>
              <a:chExt cx="7184817" cy="1097679"/>
            </a:xfrm>
          </p:grpSpPr>
          <p:pic>
            <p:nvPicPr>
              <p:cNvPr id="30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710361" y="8137123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27" name="그룹 26"/>
            <p:cNvGrpSpPr/>
            <p:nvPr/>
          </p:nvGrpSpPr>
          <p:grpSpPr>
            <a:xfrm>
              <a:off x="6085315" y="8106557"/>
              <a:ext cx="377989" cy="377989"/>
              <a:chOff x="3961995" y="8473880"/>
              <a:chExt cx="377989" cy="377989"/>
            </a:xfrm>
          </p:grpSpPr>
          <p:pic>
            <p:nvPicPr>
              <p:cNvPr id="29" name="Object 2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3961995" y="8473880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28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53200" y="7810500"/>
              <a:ext cx="6279499" cy="1202556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C075D975-F5B1-EDF5-26A8-FD55FCD57A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800" y="1751397"/>
            <a:ext cx="14400647" cy="66516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33676" y="1666462"/>
            <a:ext cx="10514771" cy="6856856"/>
          </a:xfrm>
          <a:prstGeom prst="rect">
            <a:avLst/>
          </a:prstGeom>
          <a:ln w="38100">
            <a:noFill/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86600" y="7200900"/>
            <a:ext cx="2223922" cy="651045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9677400" y="4152900"/>
            <a:ext cx="1905000" cy="2057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1005"/>
          <p:cNvGrpSpPr/>
          <p:nvPr/>
        </p:nvGrpSpPr>
        <p:grpSpPr>
          <a:xfrm>
            <a:off x="-17274" y="875966"/>
            <a:ext cx="5677836" cy="887407"/>
            <a:chOff x="437153" y="6419860"/>
            <a:chExt cx="5677836" cy="887407"/>
          </a:xfrm>
        </p:grpSpPr>
        <p:pic>
          <p:nvPicPr>
            <p:cNvPr id="35" name="Object 1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37153" y="6419860"/>
              <a:ext cx="5677836" cy="887407"/>
            </a:xfrm>
            <a:prstGeom prst="rect">
              <a:avLst/>
            </a:prstGeom>
          </p:spPr>
        </p:pic>
      </p:grpSp>
      <p:pic>
        <p:nvPicPr>
          <p:cNvPr id="36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-1371600" y="829013"/>
            <a:ext cx="7194935" cy="10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3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458353" y="164253"/>
            <a:ext cx="4596137" cy="726706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5867400" y="8683102"/>
            <a:ext cx="7184817" cy="1263748"/>
            <a:chOff x="5637618" y="4594018"/>
            <a:chExt cx="7184817" cy="1263748"/>
          </a:xfrm>
        </p:grpSpPr>
        <p:grpSp>
          <p:nvGrpSpPr>
            <p:cNvPr id="26" name="그룹 1001"/>
            <p:cNvGrpSpPr/>
            <p:nvPr/>
          </p:nvGrpSpPr>
          <p:grpSpPr>
            <a:xfrm>
              <a:off x="5637618" y="4594018"/>
              <a:ext cx="7184817" cy="1097679"/>
              <a:chOff x="5637618" y="4594018"/>
              <a:chExt cx="7184817" cy="1097679"/>
            </a:xfrm>
          </p:grpSpPr>
          <p:pic>
            <p:nvPicPr>
              <p:cNvPr id="30" name="Object 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37618" y="4594018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27" name="그룹 1002"/>
            <p:cNvGrpSpPr/>
            <p:nvPr/>
          </p:nvGrpSpPr>
          <p:grpSpPr>
            <a:xfrm>
              <a:off x="5889251" y="4930775"/>
              <a:ext cx="377989" cy="377989"/>
              <a:chOff x="5889251" y="4930775"/>
              <a:chExt cx="377989" cy="377989"/>
            </a:xfrm>
          </p:grpSpPr>
          <p:pic>
            <p:nvPicPr>
              <p:cNvPr id="29" name="Object 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89251" y="4930775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28" name="Object 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41122" y="4696763"/>
              <a:ext cx="5016699" cy="1161003"/>
            </a:xfrm>
            <a:prstGeom prst="rect">
              <a:avLst/>
            </a:prstGeom>
          </p:spPr>
        </p:pic>
      </p:grpSp>
      <p:grpSp>
        <p:nvGrpSpPr>
          <p:cNvPr id="31" name="그룹 30"/>
          <p:cNvGrpSpPr/>
          <p:nvPr/>
        </p:nvGrpSpPr>
        <p:grpSpPr>
          <a:xfrm>
            <a:off x="5867399" y="8678912"/>
            <a:ext cx="7184817" cy="1266056"/>
            <a:chOff x="5637618" y="6003385"/>
            <a:chExt cx="7184817" cy="1266056"/>
          </a:xfrm>
        </p:grpSpPr>
        <p:grpSp>
          <p:nvGrpSpPr>
            <p:cNvPr id="32" name="그룹 1003"/>
            <p:cNvGrpSpPr/>
            <p:nvPr/>
          </p:nvGrpSpPr>
          <p:grpSpPr>
            <a:xfrm>
              <a:off x="5637618" y="6003385"/>
              <a:ext cx="7184817" cy="1097679"/>
              <a:chOff x="5637618" y="6003385"/>
              <a:chExt cx="7184817" cy="1097679"/>
            </a:xfrm>
          </p:grpSpPr>
          <p:pic>
            <p:nvPicPr>
              <p:cNvPr id="36" name="Object 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637618" y="6003385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33" name="그룹 1004"/>
            <p:cNvGrpSpPr/>
            <p:nvPr/>
          </p:nvGrpSpPr>
          <p:grpSpPr>
            <a:xfrm>
              <a:off x="5889251" y="6340142"/>
              <a:ext cx="377989" cy="377989"/>
              <a:chOff x="5889251" y="6340142"/>
              <a:chExt cx="377989" cy="377989"/>
            </a:xfrm>
          </p:grpSpPr>
          <p:pic>
            <p:nvPicPr>
              <p:cNvPr id="35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889251" y="6340142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1337" y="6066885"/>
              <a:ext cx="6275746" cy="1202556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1100" y="1804891"/>
            <a:ext cx="15738122" cy="6625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678" y="4835396"/>
            <a:ext cx="16933672" cy="976327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6610" y="1969607"/>
            <a:ext cx="8580626" cy="4973899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18282" y="1943100"/>
            <a:ext cx="8688718" cy="501985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37" name="그룹 1007"/>
          <p:cNvGrpSpPr/>
          <p:nvPr/>
        </p:nvGrpSpPr>
        <p:grpSpPr>
          <a:xfrm>
            <a:off x="26456" y="847784"/>
            <a:ext cx="5677836" cy="887407"/>
            <a:chOff x="627520" y="9028974"/>
            <a:chExt cx="5677836" cy="887407"/>
          </a:xfrm>
        </p:grpSpPr>
        <p:pic>
          <p:nvPicPr>
            <p:cNvPr id="38" name="Object 2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27520" y="9028974"/>
              <a:ext cx="5677836" cy="887407"/>
            </a:xfrm>
            <a:prstGeom prst="rect">
              <a:avLst/>
            </a:prstGeom>
          </p:spPr>
        </p:pic>
      </p:grpSp>
      <p:pic>
        <p:nvPicPr>
          <p:cNvPr id="39" name="Object 28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897508" y="800821"/>
            <a:ext cx="6764907" cy="10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19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2"/>
            <a:ext cx="18285714" cy="413954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479130" y="145641"/>
            <a:ext cx="1842113" cy="737379"/>
          </a:xfrm>
          <a:prstGeom prst="rect">
            <a:avLst/>
          </a:prstGeom>
        </p:spPr>
      </p:pic>
      <p:grpSp>
        <p:nvGrpSpPr>
          <p:cNvPr id="44" name="그룹 43"/>
          <p:cNvGrpSpPr/>
          <p:nvPr/>
        </p:nvGrpSpPr>
        <p:grpSpPr>
          <a:xfrm>
            <a:off x="458354" y="164254"/>
            <a:ext cx="4596137" cy="726707"/>
            <a:chOff x="458353" y="164253"/>
            <a:chExt cx="4596137" cy="726706"/>
          </a:xfrm>
        </p:grpSpPr>
        <p:pic>
          <p:nvPicPr>
            <p:cNvPr id="45" name="Object 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1612" y="230662"/>
              <a:ext cx="3802878" cy="660297"/>
            </a:xfrm>
            <a:prstGeom prst="rect">
              <a:avLst/>
            </a:prstGeom>
          </p:spPr>
        </p:pic>
        <p:grpSp>
          <p:nvGrpSpPr>
            <p:cNvPr id="46" name="그룹 1001"/>
            <p:cNvGrpSpPr/>
            <p:nvPr/>
          </p:nvGrpSpPr>
          <p:grpSpPr>
            <a:xfrm>
              <a:off x="458353" y="225171"/>
              <a:ext cx="518907" cy="518907"/>
              <a:chOff x="458353" y="225171"/>
              <a:chExt cx="518907" cy="518907"/>
            </a:xfrm>
          </p:grpSpPr>
          <p:pic>
            <p:nvPicPr>
              <p:cNvPr id="48" name="Object 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353" y="225171"/>
                <a:ext cx="518907" cy="518907"/>
              </a:xfrm>
              <a:prstGeom prst="rect">
                <a:avLst/>
              </a:prstGeom>
            </p:spPr>
          </p:pic>
        </p:grpSp>
        <p:pic>
          <p:nvPicPr>
            <p:cNvPr id="47" name="Object 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1678" y="164253"/>
              <a:ext cx="538041" cy="692536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C564E35-5CEE-E87B-4330-0D2DF4226CFD}"/>
              </a:ext>
            </a:extLst>
          </p:cNvPr>
          <p:cNvGrpSpPr/>
          <p:nvPr/>
        </p:nvGrpSpPr>
        <p:grpSpPr>
          <a:xfrm>
            <a:off x="977261" y="1774647"/>
            <a:ext cx="15196217" cy="7976295"/>
            <a:chOff x="977260" y="1774646"/>
            <a:chExt cx="15196217" cy="7976295"/>
          </a:xfrm>
        </p:grpSpPr>
        <p:pic>
          <p:nvPicPr>
            <p:cNvPr id="2" name="그림 1" descr="텍스트, 소프트웨어, 컴퓨터 아이콘, 번호이(가) 표시된 사진&#10;&#10;자동 생성된 설명">
              <a:extLst>
                <a:ext uri="{FF2B5EF4-FFF2-40B4-BE49-F238E27FC236}">
                  <a16:creationId xmlns:a16="http://schemas.microsoft.com/office/drawing/2014/main" id="{0C88433A-E9D6-EE3E-8E8A-40E1765BF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260" y="1774646"/>
              <a:ext cx="15196217" cy="7976295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AEF97D8-E6FD-05B9-711D-8C7B122BFA79}"/>
                </a:ext>
              </a:extLst>
            </p:cNvPr>
            <p:cNvSpPr/>
            <p:nvPr/>
          </p:nvSpPr>
          <p:spPr>
            <a:xfrm>
              <a:off x="1282874" y="8648701"/>
              <a:ext cx="14490526" cy="2258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886760D-9F7C-A28A-6646-2301DB1C6E7D}"/>
              </a:ext>
            </a:extLst>
          </p:cNvPr>
          <p:cNvGrpSpPr/>
          <p:nvPr/>
        </p:nvGrpSpPr>
        <p:grpSpPr>
          <a:xfrm>
            <a:off x="1112054" y="2214224"/>
            <a:ext cx="1567788" cy="577496"/>
            <a:chOff x="1524000" y="2118827"/>
            <a:chExt cx="1567788" cy="57749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0AE075-0BC4-4E46-23A9-4658BA1AC7C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24000" y="2130728"/>
              <a:ext cx="1567788" cy="565595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2A6D3D-07C3-5051-F46F-06A2990C0245}"/>
                </a:ext>
              </a:extLst>
            </p:cNvPr>
            <p:cNvSpPr/>
            <p:nvPr/>
          </p:nvSpPr>
          <p:spPr>
            <a:xfrm>
              <a:off x="1524000" y="2118827"/>
              <a:ext cx="1567788" cy="57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6212C97-BFD0-BF42-0FA5-F542F14585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0600" y="1771453"/>
            <a:ext cx="15182878" cy="705515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053D1964-9A06-E40F-D463-5D1C287D0B6A}"/>
              </a:ext>
            </a:extLst>
          </p:cNvPr>
          <p:cNvGrpSpPr/>
          <p:nvPr/>
        </p:nvGrpSpPr>
        <p:grpSpPr>
          <a:xfrm>
            <a:off x="5105400" y="8963631"/>
            <a:ext cx="7238999" cy="980469"/>
            <a:chOff x="1657158" y="2154233"/>
            <a:chExt cx="8092198" cy="1267536"/>
          </a:xfrm>
        </p:grpSpPr>
        <p:grpSp>
          <p:nvGrpSpPr>
            <p:cNvPr id="15" name="그룹 1008">
              <a:extLst>
                <a:ext uri="{FF2B5EF4-FFF2-40B4-BE49-F238E27FC236}">
                  <a16:creationId xmlns:a16="http://schemas.microsoft.com/office/drawing/2014/main" id="{0626BA76-BE98-6533-D6CF-D322746586E4}"/>
                </a:ext>
              </a:extLst>
            </p:cNvPr>
            <p:cNvGrpSpPr/>
            <p:nvPr/>
          </p:nvGrpSpPr>
          <p:grpSpPr>
            <a:xfrm>
              <a:off x="1657158" y="2154233"/>
              <a:ext cx="8092198" cy="1055837"/>
              <a:chOff x="3311787" y="3068633"/>
              <a:chExt cx="8092198" cy="1055837"/>
            </a:xfrm>
          </p:grpSpPr>
          <p:pic>
            <p:nvPicPr>
              <p:cNvPr id="19" name="Object 28">
                <a:extLst>
                  <a:ext uri="{FF2B5EF4-FFF2-40B4-BE49-F238E27FC236}">
                    <a16:creationId xmlns:a16="http://schemas.microsoft.com/office/drawing/2014/main" id="{6FDD6847-29D3-B531-8FD2-27F36FA7E3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311787" y="3068633"/>
                <a:ext cx="8092198" cy="1055837"/>
              </a:xfrm>
              <a:prstGeom prst="rect">
                <a:avLst/>
              </a:prstGeom>
            </p:spPr>
          </p:pic>
        </p:grpSp>
        <p:grpSp>
          <p:nvGrpSpPr>
            <p:cNvPr id="16" name="그룹 1009">
              <a:extLst>
                <a:ext uri="{FF2B5EF4-FFF2-40B4-BE49-F238E27FC236}">
                  <a16:creationId xmlns:a16="http://schemas.microsoft.com/office/drawing/2014/main" id="{85F8335F-28D6-DF48-63BC-D65AE7912E36}"/>
                </a:ext>
              </a:extLst>
            </p:cNvPr>
            <p:cNvGrpSpPr/>
            <p:nvPr/>
          </p:nvGrpSpPr>
          <p:grpSpPr>
            <a:xfrm>
              <a:off x="2193080" y="2522120"/>
              <a:ext cx="377989" cy="377989"/>
              <a:chOff x="3847709" y="3436520"/>
              <a:chExt cx="377989" cy="377989"/>
            </a:xfrm>
          </p:grpSpPr>
          <p:pic>
            <p:nvPicPr>
              <p:cNvPr id="18" name="Object 31">
                <a:extLst>
                  <a:ext uri="{FF2B5EF4-FFF2-40B4-BE49-F238E27FC236}">
                    <a16:creationId xmlns:a16="http://schemas.microsoft.com/office/drawing/2014/main" id="{F2A9FDD3-C95A-4D48-EC4E-3D1C693B3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47709" y="3436520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17" name="Object 33">
              <a:extLst>
                <a:ext uri="{FF2B5EF4-FFF2-40B4-BE49-F238E27FC236}">
                  <a16:creationId xmlns:a16="http://schemas.microsoft.com/office/drawing/2014/main" id="{6707807E-6EB1-0C82-7695-918C9FA91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93032" y="2205223"/>
              <a:ext cx="7113174" cy="1216546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7C86D01D-B510-D304-DD41-32E6375537E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1801" y="3583163"/>
            <a:ext cx="10392605" cy="481330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739E5694-3CC6-4160-779D-517EC05DC2FC}"/>
              </a:ext>
            </a:extLst>
          </p:cNvPr>
          <p:cNvGrpSpPr/>
          <p:nvPr/>
        </p:nvGrpSpPr>
        <p:grpSpPr>
          <a:xfrm>
            <a:off x="5550449" y="8947425"/>
            <a:ext cx="6336751" cy="975378"/>
            <a:chOff x="1657158" y="3606026"/>
            <a:chExt cx="7184817" cy="1267534"/>
          </a:xfrm>
        </p:grpSpPr>
        <p:grpSp>
          <p:nvGrpSpPr>
            <p:cNvPr id="28" name="그룹 1010">
              <a:extLst>
                <a:ext uri="{FF2B5EF4-FFF2-40B4-BE49-F238E27FC236}">
                  <a16:creationId xmlns:a16="http://schemas.microsoft.com/office/drawing/2014/main" id="{20D81003-EB45-EDE9-A147-FB96B41474FD}"/>
                </a:ext>
              </a:extLst>
            </p:cNvPr>
            <p:cNvGrpSpPr/>
            <p:nvPr/>
          </p:nvGrpSpPr>
          <p:grpSpPr>
            <a:xfrm>
              <a:off x="1657158" y="3606026"/>
              <a:ext cx="7184817" cy="1097679"/>
              <a:chOff x="3311787" y="4520426"/>
              <a:chExt cx="7184817" cy="1097679"/>
            </a:xfrm>
          </p:grpSpPr>
          <p:pic>
            <p:nvPicPr>
              <p:cNvPr id="32" name="Object 35">
                <a:extLst>
                  <a:ext uri="{FF2B5EF4-FFF2-40B4-BE49-F238E27FC236}">
                    <a16:creationId xmlns:a16="http://schemas.microsoft.com/office/drawing/2014/main" id="{FE0237AA-BD85-5E02-7DF8-64E1CEB21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311787" y="4520426"/>
                <a:ext cx="7184817" cy="1097679"/>
              </a:xfrm>
              <a:prstGeom prst="rect">
                <a:avLst/>
              </a:prstGeom>
            </p:spPr>
          </p:pic>
        </p:grpSp>
        <p:grpSp>
          <p:nvGrpSpPr>
            <p:cNvPr id="29" name="그룹 1011">
              <a:extLst>
                <a:ext uri="{FF2B5EF4-FFF2-40B4-BE49-F238E27FC236}">
                  <a16:creationId xmlns:a16="http://schemas.microsoft.com/office/drawing/2014/main" id="{A9C566D1-D558-7133-509F-32B7A7E6EB99}"/>
                </a:ext>
              </a:extLst>
            </p:cNvPr>
            <p:cNvGrpSpPr/>
            <p:nvPr/>
          </p:nvGrpSpPr>
          <p:grpSpPr>
            <a:xfrm>
              <a:off x="2193080" y="4002484"/>
              <a:ext cx="377989" cy="377989"/>
              <a:chOff x="3847709" y="4916884"/>
              <a:chExt cx="377989" cy="377989"/>
            </a:xfrm>
          </p:grpSpPr>
          <p:pic>
            <p:nvPicPr>
              <p:cNvPr id="31" name="Object 38">
                <a:extLst>
                  <a:ext uri="{FF2B5EF4-FFF2-40B4-BE49-F238E27FC236}">
                    <a16:creationId xmlns:a16="http://schemas.microsoft.com/office/drawing/2014/main" id="{8F8254C8-6C78-4CE5-C0FB-E4165AB0D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3847709" y="4916884"/>
                <a:ext cx="377989" cy="377989"/>
              </a:xfrm>
              <a:prstGeom prst="rect">
                <a:avLst/>
              </a:prstGeom>
            </p:spPr>
          </p:pic>
        </p:grpSp>
        <p:pic>
          <p:nvPicPr>
            <p:cNvPr id="30" name="Object 40">
              <a:extLst>
                <a:ext uri="{FF2B5EF4-FFF2-40B4-BE49-F238E27FC236}">
                  <a16:creationId xmlns:a16="http://schemas.microsoft.com/office/drawing/2014/main" id="{6C00ADA0-50FE-5C51-0118-F08117065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502556" y="3657014"/>
              <a:ext cx="6269536" cy="1216546"/>
            </a:xfrm>
            <a:prstGeom prst="rect">
              <a:avLst/>
            </a:prstGeom>
          </p:spPr>
        </p:pic>
      </p:grpSp>
      <p:pic>
        <p:nvPicPr>
          <p:cNvPr id="33" name="그림 32" descr="텍스트, 소프트웨어, 번호, 폰트이(가) 표시된 사진&#10;&#10;자동 생성된 설명">
            <a:extLst>
              <a:ext uri="{FF2B5EF4-FFF2-40B4-BE49-F238E27FC236}">
                <a16:creationId xmlns:a16="http://schemas.microsoft.com/office/drawing/2014/main" id="{9361F526-924F-3E0C-7324-82A27FD77AE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261" y="1827913"/>
            <a:ext cx="15254498" cy="6957207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36" name="그룹 1008"/>
          <p:cNvGrpSpPr/>
          <p:nvPr/>
        </p:nvGrpSpPr>
        <p:grpSpPr>
          <a:xfrm>
            <a:off x="-3380" y="816993"/>
            <a:ext cx="5677836" cy="887407"/>
            <a:chOff x="7372585" y="941078"/>
            <a:chExt cx="5677836" cy="887407"/>
          </a:xfrm>
        </p:grpSpPr>
        <p:pic>
          <p:nvPicPr>
            <p:cNvPr id="37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372585" y="941078"/>
              <a:ext cx="5677836" cy="887407"/>
            </a:xfrm>
            <a:prstGeom prst="rect">
              <a:avLst/>
            </a:prstGeom>
          </p:spPr>
        </p:pic>
      </p:grpSp>
      <p:pic>
        <p:nvPicPr>
          <p:cNvPr id="38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-572516" y="770031"/>
            <a:ext cx="6495469" cy="109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0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72640" y="0"/>
            <a:ext cx="10513074" cy="10285714"/>
            <a:chOff x="7772640" y="0"/>
            <a:chExt cx="10513074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72640" y="0"/>
              <a:ext cx="10513074" cy="10285714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00954" y="5346468"/>
            <a:ext cx="4800460" cy="8949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75295" y="3594124"/>
            <a:ext cx="5729633" cy="20319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10475" y="5105756"/>
            <a:ext cx="7292647" cy="53760"/>
            <a:chOff x="8610475" y="5105756"/>
            <a:chExt cx="7292647" cy="537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10475" y="5105756"/>
              <a:ext cx="7292647" cy="537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49872" y="6101549"/>
            <a:ext cx="3910478" cy="124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7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1088" y="4695488"/>
            <a:ext cx="6071353" cy="518629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9010" y="428797"/>
            <a:ext cx="1842113" cy="7373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812138" y="6949576"/>
            <a:ext cx="2633886" cy="213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57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8442" y="0"/>
            <a:ext cx="6571429" cy="10285714"/>
            <a:chOff x="0" y="0"/>
            <a:chExt cx="657142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57142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8142" y="1400056"/>
            <a:ext cx="3934732" cy="20512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6741" y="3124183"/>
            <a:ext cx="4546089" cy="218683"/>
            <a:chOff x="1132830" y="3124184"/>
            <a:chExt cx="4200000" cy="9523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2830" y="3124184"/>
              <a:ext cx="4200000" cy="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77200" y="1409700"/>
            <a:ext cx="4286896" cy="5953898"/>
            <a:chOff x="8409524" y="823829"/>
            <a:chExt cx="4286896" cy="59538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9524" y="823829"/>
              <a:ext cx="4286896" cy="59538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716758" y="1409700"/>
            <a:ext cx="4123442" cy="3987874"/>
            <a:chOff x="13013735" y="823829"/>
            <a:chExt cx="3714286" cy="37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013735" y="823829"/>
              <a:ext cx="3714286" cy="37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41074" y="5736742"/>
            <a:ext cx="4099126" cy="3253712"/>
            <a:chOff x="13038051" y="4764129"/>
            <a:chExt cx="3714286" cy="27856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38051" y="4764129"/>
              <a:ext cx="3714286" cy="27856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365196" y="7371511"/>
            <a:ext cx="3710903" cy="1838782"/>
            <a:chOff x="13077183" y="7549828"/>
            <a:chExt cx="3710903" cy="183878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077183" y="7549828"/>
              <a:ext cx="3710903" cy="183878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0002" y="230662"/>
            <a:ext cx="3089201" cy="66029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5564" y="164253"/>
            <a:ext cx="642355" cy="69253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80865" y="3529250"/>
            <a:ext cx="4020942" cy="1377364"/>
          </a:xfrm>
          <a:prstGeom prst="rect">
            <a:avLst/>
          </a:prstGeom>
        </p:spPr>
      </p:pic>
      <p:pic>
        <p:nvPicPr>
          <p:cNvPr id="23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17806" y="4825265"/>
            <a:ext cx="5497499" cy="32259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612" y="230662"/>
            <a:ext cx="3350906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78381" y="4618424"/>
            <a:ext cx="18412727" cy="6794715"/>
            <a:chOff x="-78381" y="4618424"/>
            <a:chExt cx="18412727" cy="6794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381" y="4618424"/>
              <a:ext cx="18412727" cy="679471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1754" y="164253"/>
            <a:ext cx="595212" cy="69253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80582" y="7865380"/>
            <a:ext cx="14275692" cy="184160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68376" y="1380747"/>
            <a:ext cx="9485037" cy="151166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509074" y="2470355"/>
            <a:ext cx="9238095" cy="5190476"/>
            <a:chOff x="4509074" y="2470355"/>
            <a:chExt cx="9238095" cy="5190476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4509074" y="2470355"/>
              <a:ext cx="9237817" cy="5189643"/>
              <a:chOff x="4509074" y="2470355"/>
              <a:chExt cx="9237817" cy="518964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509074" y="2470355"/>
                <a:ext cx="9237817" cy="51896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4545702" y="2470355"/>
              <a:ext cx="4728791" cy="763189"/>
              <a:chOff x="4545702" y="2470355"/>
              <a:chExt cx="4728791" cy="76318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2231120" y="2138575"/>
                <a:ext cx="9457583" cy="1526378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545702" y="2470355"/>
                <a:ext cx="4728791" cy="76318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612" y="230662"/>
            <a:ext cx="3350906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754" y="164253"/>
            <a:ext cx="595212" cy="6925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13949" y="6800563"/>
            <a:ext cx="1599359" cy="116446"/>
            <a:chOff x="10813949" y="6800563"/>
            <a:chExt cx="1599359" cy="1164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700000">
              <a:off x="10813949" y="6800563"/>
              <a:ext cx="1599359" cy="1164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859800" y="7211262"/>
            <a:ext cx="1599359" cy="116446"/>
            <a:chOff x="10859800" y="7211262"/>
            <a:chExt cx="1599359" cy="11644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140000">
              <a:off x="10859800" y="7211262"/>
              <a:ext cx="1599359" cy="116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73514" y="3208865"/>
            <a:ext cx="1449838" cy="116446"/>
            <a:chOff x="13673514" y="3208865"/>
            <a:chExt cx="1449838" cy="11644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700000">
              <a:off x="13673514" y="3208865"/>
              <a:ext cx="1449838" cy="11644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681057" y="2671147"/>
            <a:ext cx="1436713" cy="116446"/>
            <a:chOff x="13681057" y="2671147"/>
            <a:chExt cx="1436713" cy="11644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140000">
              <a:off x="13681057" y="2671147"/>
              <a:ext cx="1436713" cy="11644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765320" y="2713682"/>
            <a:ext cx="1599359" cy="116446"/>
            <a:chOff x="10765320" y="2713682"/>
            <a:chExt cx="1599359" cy="11644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700000">
              <a:off x="10765320" y="2713682"/>
              <a:ext cx="1599359" cy="11644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811171" y="3124381"/>
            <a:ext cx="1599359" cy="116446"/>
            <a:chOff x="10811171" y="3124381"/>
            <a:chExt cx="1599359" cy="11644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0140000">
              <a:off x="10811171" y="3124381"/>
              <a:ext cx="1599359" cy="11644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799756" y="2893319"/>
            <a:ext cx="1065122" cy="4190083"/>
            <a:chOff x="7799756" y="2893319"/>
            <a:chExt cx="1065122" cy="4190083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5791714" y="4979925"/>
              <a:ext cx="4092183" cy="76100"/>
              <a:chOff x="5791714" y="4979925"/>
              <a:chExt cx="4092183" cy="7610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-5400000">
                <a:off x="5791714" y="4979925"/>
                <a:ext cx="4092183" cy="7610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7875629" y="7011376"/>
              <a:ext cx="989249" cy="72025"/>
              <a:chOff x="7875629" y="7011376"/>
              <a:chExt cx="989249" cy="72025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7875629" y="7011376"/>
                <a:ext cx="989249" cy="72025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7875629" y="2893319"/>
              <a:ext cx="989249" cy="72025"/>
              <a:chOff x="7875629" y="2893319"/>
              <a:chExt cx="989249" cy="7202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10800000">
                <a:off x="7875629" y="2893319"/>
                <a:ext cx="989249" cy="72025"/>
              </a:xfrm>
              <a:prstGeom prst="rect">
                <a:avLst/>
              </a:prstGeom>
            </p:spPr>
          </p:pic>
        </p:grpSp>
      </p:grpSp>
      <p:grpSp>
        <p:nvGrpSpPr>
          <p:cNvPr id="1013" name="그룹 1013"/>
          <p:cNvGrpSpPr/>
          <p:nvPr/>
        </p:nvGrpSpPr>
        <p:grpSpPr>
          <a:xfrm>
            <a:off x="8864878" y="1934729"/>
            <a:ext cx="2176994" cy="2176994"/>
            <a:chOff x="8864878" y="1934729"/>
            <a:chExt cx="2176994" cy="217699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4878" y="1934729"/>
              <a:ext cx="2176994" cy="217699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57453" y="2577690"/>
            <a:ext cx="100113" cy="5004306"/>
            <a:chOff x="5257453" y="2577690"/>
            <a:chExt cx="100113" cy="500430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5257453" y="2577690"/>
              <a:ext cx="100113" cy="500430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362362" y="4136580"/>
            <a:ext cx="2307443" cy="2307443"/>
            <a:chOff x="4362362" y="4136580"/>
            <a:chExt cx="2307443" cy="2307443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362362" y="4136580"/>
              <a:ext cx="2307443" cy="23074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556400" y="4035322"/>
            <a:ext cx="1870733" cy="1870733"/>
            <a:chOff x="4556400" y="4035322"/>
            <a:chExt cx="1870733" cy="1870733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556400" y="4035322"/>
              <a:ext cx="1870733" cy="18707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864878" y="6105311"/>
            <a:ext cx="2176994" cy="2176994"/>
            <a:chOff x="8864878" y="6105311"/>
            <a:chExt cx="2176994" cy="217699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4878" y="6105311"/>
              <a:ext cx="2176994" cy="217699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321175" y="5513351"/>
            <a:ext cx="2235630" cy="806487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12192199" y="2230039"/>
            <a:ext cx="1962868" cy="622808"/>
            <a:chOff x="12192199" y="2230039"/>
            <a:chExt cx="1962868" cy="622808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12315973" y="2230039"/>
              <a:ext cx="1717633" cy="622808"/>
              <a:chOff x="12315973" y="2230039"/>
              <a:chExt cx="1717633" cy="622808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315973" y="2230039"/>
                <a:ext cx="1717633" cy="622808"/>
              </a:xfrm>
              <a:prstGeom prst="rect">
                <a:avLst/>
              </a:prstGeom>
            </p:spPr>
          </p:pic>
        </p:grpSp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719515" y="2197306"/>
              <a:ext cx="2723612" cy="88532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07019" y="4197207"/>
            <a:ext cx="2008901" cy="2054471"/>
            <a:chOff x="907019" y="4197207"/>
            <a:chExt cx="2008901" cy="2054471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07019" y="4197207"/>
              <a:ext cx="2008901" cy="2054471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603298" y="5330273"/>
            <a:ext cx="2367067" cy="947172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88017" y="4453143"/>
            <a:ext cx="968719" cy="1035921"/>
            <a:chOff x="1388017" y="4453143"/>
            <a:chExt cx="968719" cy="1035921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88017" y="4453143"/>
              <a:ext cx="968719" cy="1035921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9429767" y="2444948"/>
            <a:ext cx="1107924" cy="1107924"/>
            <a:chOff x="9429767" y="2444948"/>
            <a:chExt cx="1107924" cy="1107924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429767" y="2444948"/>
              <a:ext cx="1107924" cy="110792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9419538" y="6619890"/>
            <a:ext cx="1059359" cy="1059359"/>
            <a:chOff x="9419538" y="6619890"/>
            <a:chExt cx="1059359" cy="1059359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19538" y="6619890"/>
              <a:ext cx="1059359" cy="1059359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36014" y="6123128"/>
            <a:ext cx="1451890" cy="774605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021195" y="4233942"/>
            <a:ext cx="2086270" cy="752756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8523512" y="8320078"/>
            <a:ext cx="2933765" cy="75275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12192199" y="3018780"/>
            <a:ext cx="1962868" cy="622808"/>
            <a:chOff x="12192199" y="3018780"/>
            <a:chExt cx="1962868" cy="622808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12315973" y="3018780"/>
              <a:ext cx="1717633" cy="622808"/>
              <a:chOff x="12315973" y="3018780"/>
              <a:chExt cx="1717633" cy="622808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315973" y="3018780"/>
                <a:ext cx="1717633" cy="622808"/>
              </a:xfrm>
              <a:prstGeom prst="rect">
                <a:avLst/>
              </a:prstGeom>
            </p:spPr>
          </p:pic>
        </p:grpSp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719515" y="2986042"/>
              <a:ext cx="2723612" cy="885336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5138756" y="6674198"/>
            <a:ext cx="2262404" cy="684594"/>
            <a:chOff x="15138756" y="6674198"/>
            <a:chExt cx="2262404" cy="684594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5138756" y="6674198"/>
              <a:ext cx="2262404" cy="684594"/>
            </a:xfrm>
            <a:prstGeom prst="rect">
              <a:avLst/>
            </a:prstGeom>
          </p:spPr>
        </p:pic>
      </p:grpSp>
      <p:pic>
        <p:nvPicPr>
          <p:cNvPr id="87" name="Object 8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92298" y="6628324"/>
            <a:ext cx="3395371" cy="984190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4958669" y="2619370"/>
            <a:ext cx="2523434" cy="684594"/>
            <a:chOff x="14958669" y="2619370"/>
            <a:chExt cx="2523434" cy="684594"/>
          </a:xfrm>
        </p:grpSpPr>
        <p:grpSp>
          <p:nvGrpSpPr>
            <p:cNvPr id="1028" name="그룹 1028"/>
            <p:cNvGrpSpPr/>
            <p:nvPr/>
          </p:nvGrpSpPr>
          <p:grpSpPr>
            <a:xfrm>
              <a:off x="15078049" y="2619370"/>
              <a:ext cx="2262404" cy="684594"/>
              <a:chOff x="15078049" y="2619370"/>
              <a:chExt cx="2262404" cy="684594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5078049" y="2619370"/>
                <a:ext cx="2262404" cy="684594"/>
              </a:xfrm>
              <a:prstGeom prst="rect">
                <a:avLst/>
              </a:prstGeom>
            </p:spPr>
          </p:pic>
        </p:grpSp>
        <p:pic>
          <p:nvPicPr>
            <p:cNvPr id="92" name="Object 9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253876" y="2573497"/>
              <a:ext cx="3592076" cy="98419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722143" y="7295746"/>
            <a:ext cx="1449838" cy="116446"/>
            <a:chOff x="13722143" y="7295746"/>
            <a:chExt cx="1449838" cy="116446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1700000">
              <a:off x="13722143" y="7295746"/>
              <a:ext cx="1449838" cy="11644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13729686" y="6758028"/>
            <a:ext cx="1436713" cy="116446"/>
            <a:chOff x="13729686" y="6758028"/>
            <a:chExt cx="1436713" cy="116446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0140000">
              <a:off x="13729686" y="6758028"/>
              <a:ext cx="1436713" cy="116446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-78381" y="4618424"/>
            <a:ext cx="18412727" cy="6794715"/>
            <a:chOff x="-78381" y="4618424"/>
            <a:chExt cx="18412727" cy="6794715"/>
          </a:xfrm>
        </p:grpSpPr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-78381" y="4618424"/>
              <a:ext cx="18412727" cy="6794715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240866" y="6316920"/>
            <a:ext cx="1962868" cy="622808"/>
            <a:chOff x="12240866" y="6316920"/>
            <a:chExt cx="1962868" cy="622808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2364601" y="6316920"/>
              <a:ext cx="1717633" cy="622808"/>
              <a:chOff x="12364601" y="6316920"/>
              <a:chExt cx="1717633" cy="622808"/>
            </a:xfrm>
          </p:grpSpPr>
          <p:pic>
            <p:nvPicPr>
              <p:cNvPr id="108" name="Object 107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364601" y="6316920"/>
                <a:ext cx="1717633" cy="622808"/>
              </a:xfrm>
              <a:prstGeom prst="rect">
                <a:avLst/>
              </a:prstGeom>
            </p:spPr>
          </p:pic>
        </p:grpSp>
        <p:pic>
          <p:nvPicPr>
            <p:cNvPr id="110" name="Object 109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68182" y="6284181"/>
              <a:ext cx="2723612" cy="885336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240866" y="7105661"/>
            <a:ext cx="1962868" cy="622808"/>
            <a:chOff x="12240866" y="7105661"/>
            <a:chExt cx="1962868" cy="622808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2364601" y="7105661"/>
              <a:ext cx="1717633" cy="622808"/>
              <a:chOff x="12364601" y="7105661"/>
              <a:chExt cx="1717633" cy="622808"/>
            </a:xfrm>
          </p:grpSpPr>
          <p:pic>
            <p:nvPicPr>
              <p:cNvPr id="114" name="Object 113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364601" y="7105661"/>
                <a:ext cx="1717633" cy="622808"/>
              </a:xfrm>
              <a:prstGeom prst="rect">
                <a:avLst/>
              </a:prstGeom>
            </p:spPr>
          </p:pic>
        </p:grpSp>
        <p:pic>
          <p:nvPicPr>
            <p:cNvPr id="116" name="Object 11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768182" y="7072926"/>
              <a:ext cx="2723612" cy="885336"/>
            </a:xfrm>
            <a:prstGeom prst="rect">
              <a:avLst/>
            </a:prstGeom>
          </p:spPr>
        </p:pic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57" y="1208079"/>
            <a:ext cx="5621774" cy="220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5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1612" y="230662"/>
            <a:ext cx="3350906" cy="6602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754" y="164253"/>
            <a:ext cx="595212" cy="6925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753565" y="3979536"/>
            <a:ext cx="10456300" cy="6026253"/>
            <a:chOff x="3753565" y="3979536"/>
            <a:chExt cx="10456300" cy="60262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53565" y="3979536"/>
              <a:ext cx="10456300" cy="60262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56130" y="8329584"/>
            <a:ext cx="2009329" cy="1506997"/>
            <a:chOff x="7456130" y="8329584"/>
            <a:chExt cx="2009329" cy="15069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6130" y="8329584"/>
              <a:ext cx="2009329" cy="15069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136206" y="5743093"/>
            <a:ext cx="1296159" cy="1296159"/>
            <a:chOff x="4136206" y="5743093"/>
            <a:chExt cx="1296159" cy="12961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6206" y="5743093"/>
              <a:ext cx="1296159" cy="129615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91235" y="4488263"/>
            <a:ext cx="1161620" cy="1040922"/>
            <a:chOff x="9891235" y="4488263"/>
            <a:chExt cx="1161620" cy="10409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91235" y="4488263"/>
              <a:ext cx="1161620" cy="104092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525086" y="5719022"/>
            <a:ext cx="1338634" cy="1249569"/>
            <a:chOff x="12525086" y="5719022"/>
            <a:chExt cx="1338634" cy="124956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25086" y="5719022"/>
              <a:ext cx="1338634" cy="12495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950499" y="4496654"/>
            <a:ext cx="1011263" cy="978818"/>
            <a:chOff x="6950499" y="4496654"/>
            <a:chExt cx="1011263" cy="97881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50499" y="4496654"/>
              <a:ext cx="1011263" cy="978818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94467" y="8251062"/>
            <a:ext cx="6263329" cy="182598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414319" y="2793446"/>
            <a:ext cx="3628985" cy="1381861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028855" y="2793446"/>
            <a:ext cx="4890918" cy="1381861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07380" y="4355410"/>
            <a:ext cx="4665548" cy="137779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287432" y="3856251"/>
            <a:ext cx="4507023" cy="231069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25717" y="1226888"/>
            <a:ext cx="13967209" cy="14606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017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9871761"/>
            <a:ext cx="18285714" cy="413953"/>
            <a:chOff x="0" y="9871761"/>
            <a:chExt cx="18285714" cy="4139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9871761"/>
              <a:ext cx="18285714" cy="41395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1612" y="230662"/>
            <a:ext cx="2609259" cy="6602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8353" y="225171"/>
            <a:ext cx="518907" cy="518907"/>
            <a:chOff x="458353" y="225171"/>
            <a:chExt cx="518907" cy="51890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353" y="225171"/>
              <a:ext cx="518907" cy="51890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1678" y="164253"/>
            <a:ext cx="547564" cy="6925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79128" y="145641"/>
            <a:ext cx="1842113" cy="73737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78381" y="4618424"/>
            <a:ext cx="18412727" cy="6794715"/>
            <a:chOff x="-78381" y="4618424"/>
            <a:chExt cx="18412727" cy="67947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8381" y="4618424"/>
              <a:ext cx="18412727" cy="6794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52062" y="3190774"/>
            <a:ext cx="13472065" cy="73834"/>
            <a:chOff x="2752062" y="3190774"/>
            <a:chExt cx="13472065" cy="7383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752062" y="3190774"/>
              <a:ext cx="13472065" cy="738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112901" y="4357964"/>
            <a:ext cx="1501637" cy="510803"/>
            <a:chOff x="2112901" y="4357964"/>
            <a:chExt cx="1501637" cy="51080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12901" y="4357964"/>
              <a:ext cx="1501637" cy="51080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12901" y="5119224"/>
            <a:ext cx="1501637" cy="510803"/>
            <a:chOff x="2112901" y="5119224"/>
            <a:chExt cx="1501637" cy="51080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12901" y="5119224"/>
              <a:ext cx="1501637" cy="51080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73847" y="4376998"/>
            <a:ext cx="1137688" cy="5885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218085" y="2129610"/>
            <a:ext cx="123292" cy="1067255"/>
            <a:chOff x="9218085" y="2129610"/>
            <a:chExt cx="123292" cy="10672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0800000">
              <a:off x="9218085" y="2129610"/>
              <a:ext cx="123292" cy="10672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415968" y="1358799"/>
            <a:ext cx="3831309" cy="801949"/>
            <a:chOff x="7415968" y="1358799"/>
            <a:chExt cx="3831309" cy="80194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15968" y="1358799"/>
              <a:ext cx="3831309" cy="80194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498447" y="1336135"/>
            <a:ext cx="4886947" cy="93903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764968" y="2789310"/>
            <a:ext cx="2258409" cy="741542"/>
            <a:chOff x="1764968" y="2789310"/>
            <a:chExt cx="2258409" cy="74154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764968" y="2789310"/>
              <a:ext cx="2258409" cy="741542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38010" y="2814866"/>
            <a:ext cx="2944768" cy="84328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703361" y="2809612"/>
            <a:ext cx="2258409" cy="741542"/>
            <a:chOff x="5703361" y="2809612"/>
            <a:chExt cx="2258409" cy="741542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03361" y="2809612"/>
              <a:ext cx="2258409" cy="741542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50096" y="2835168"/>
            <a:ext cx="3371301" cy="84328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381439" y="5144068"/>
            <a:ext cx="1099592" cy="58851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4761536" y="2799461"/>
            <a:ext cx="2258409" cy="741542"/>
            <a:chOff x="14761536" y="2799461"/>
            <a:chExt cx="2258409" cy="74154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761536" y="2799461"/>
              <a:ext cx="2258409" cy="741542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4292098" y="2870465"/>
            <a:ext cx="3028453" cy="8164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2843418" y="3515453"/>
            <a:ext cx="80374" cy="617164"/>
            <a:chOff x="2843418" y="3515453"/>
            <a:chExt cx="80374" cy="61716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2843418" y="3515453"/>
              <a:ext cx="80374" cy="6171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817991" y="4158402"/>
            <a:ext cx="2205385" cy="1726890"/>
            <a:chOff x="1817991" y="4158402"/>
            <a:chExt cx="2205385" cy="1726890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7991" y="4158402"/>
              <a:ext cx="2205385" cy="172689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99325" y="4168553"/>
            <a:ext cx="2205385" cy="1726890"/>
            <a:chOff x="5799325" y="4168553"/>
            <a:chExt cx="2205385" cy="172689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799325" y="4168553"/>
              <a:ext cx="2205385" cy="172689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140709" y="4368114"/>
            <a:ext cx="1501637" cy="510803"/>
            <a:chOff x="6140709" y="4368114"/>
            <a:chExt cx="1501637" cy="51080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40709" y="4368114"/>
              <a:ext cx="1501637" cy="510803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410702" y="4387148"/>
            <a:ext cx="1119592" cy="58851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6161011" y="5129232"/>
            <a:ext cx="1501637" cy="510803"/>
            <a:chOff x="6161011" y="5129232"/>
            <a:chExt cx="1501637" cy="510803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61011" y="5129232"/>
              <a:ext cx="1501637" cy="51080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832565" y="3562147"/>
            <a:ext cx="80374" cy="617164"/>
            <a:chOff x="6832565" y="3562147"/>
            <a:chExt cx="80374" cy="617164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6832565" y="3562147"/>
              <a:ext cx="80374" cy="61716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5166433" y="4385911"/>
            <a:ext cx="1501637" cy="510803"/>
            <a:chOff x="15166433" y="4385911"/>
            <a:chExt cx="1501637" cy="51080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66433" y="4385911"/>
              <a:ext cx="1501637" cy="51080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5427403" y="4404944"/>
            <a:ext cx="1137688" cy="588517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4814559" y="4141580"/>
            <a:ext cx="2205385" cy="1015706"/>
            <a:chOff x="14814559" y="4141580"/>
            <a:chExt cx="2205385" cy="1015706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4814559" y="4141580"/>
              <a:ext cx="2205385" cy="101570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5951644" y="3527634"/>
            <a:ext cx="80374" cy="617164"/>
            <a:chOff x="15951644" y="3527634"/>
            <a:chExt cx="80374" cy="61716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15951644" y="3527634"/>
              <a:ext cx="80374" cy="617164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192563" y="6734591"/>
            <a:ext cx="1420329" cy="483145"/>
            <a:chOff x="6192563" y="6734591"/>
            <a:chExt cx="1420329" cy="483145"/>
          </a:xfrm>
        </p:grpSpPr>
        <p:grpSp>
          <p:nvGrpSpPr>
            <p:cNvPr id="1022" name="그룹 1022"/>
            <p:cNvGrpSpPr/>
            <p:nvPr/>
          </p:nvGrpSpPr>
          <p:grpSpPr>
            <a:xfrm>
              <a:off x="6192563" y="6734591"/>
              <a:ext cx="1420329" cy="483145"/>
              <a:chOff x="6192563" y="6734591"/>
              <a:chExt cx="1420329" cy="483145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6192563" y="6734591"/>
                <a:ext cx="1420329" cy="483145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306946" y="6743998"/>
              <a:ext cx="1344358" cy="586967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832565" y="5895443"/>
            <a:ext cx="80374" cy="617164"/>
            <a:chOff x="6832565" y="5895443"/>
            <a:chExt cx="80374" cy="61716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0">
              <a:off x="6832565" y="5895443"/>
              <a:ext cx="80374" cy="617164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56573" y="5143913"/>
            <a:ext cx="1081498" cy="588517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5811078" y="6456999"/>
            <a:ext cx="2205385" cy="1060419"/>
            <a:chOff x="5811078" y="6456999"/>
            <a:chExt cx="2205385" cy="1060419"/>
          </a:xfrm>
        </p:grpSpPr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811078" y="6456999"/>
              <a:ext cx="2205385" cy="1060419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5829836" y="4079085"/>
            <a:ext cx="378051" cy="73834"/>
            <a:chOff x="15829836" y="4079085"/>
            <a:chExt cx="378051" cy="73834"/>
          </a:xfrm>
        </p:grpSpPr>
        <p:pic>
          <p:nvPicPr>
            <p:cNvPr id="87" name="Object 8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5829836" y="4079085"/>
              <a:ext cx="378051" cy="73834"/>
            </a:xfrm>
            <a:prstGeom prst="rect">
              <a:avLst/>
            </a:prstGeom>
          </p:spPr>
        </p:pic>
      </p:grpSp>
      <p:pic>
        <p:nvPicPr>
          <p:cNvPr id="89" name="Object 8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08273" y="7928165"/>
            <a:ext cx="3168082" cy="1102501"/>
          </a:xfrm>
          <a:prstGeom prst="rect">
            <a:avLst/>
          </a:prstGeom>
        </p:spPr>
      </p:pic>
      <p:grpSp>
        <p:nvGrpSpPr>
          <p:cNvPr id="1026" name="그룹 1026"/>
          <p:cNvGrpSpPr/>
          <p:nvPr/>
        </p:nvGrpSpPr>
        <p:grpSpPr>
          <a:xfrm>
            <a:off x="10574859" y="2789310"/>
            <a:ext cx="2258409" cy="741542"/>
            <a:chOff x="10574859" y="2789310"/>
            <a:chExt cx="2258409" cy="74154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574859" y="2789310"/>
              <a:ext cx="2258409" cy="741542"/>
            </a:xfrm>
            <a:prstGeom prst="rect">
              <a:avLst/>
            </a:prstGeom>
          </p:spPr>
        </p:pic>
      </p:grpSp>
      <p:pic>
        <p:nvPicPr>
          <p:cNvPr id="93" name="Object 9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9721595" y="2814866"/>
            <a:ext cx="3352254" cy="843282"/>
          </a:xfrm>
          <a:prstGeom prst="rect">
            <a:avLst/>
          </a:prstGeom>
        </p:spPr>
      </p:pic>
      <p:grpSp>
        <p:nvGrpSpPr>
          <p:cNvPr id="1027" name="그룹 1027"/>
          <p:cNvGrpSpPr/>
          <p:nvPr/>
        </p:nvGrpSpPr>
        <p:grpSpPr>
          <a:xfrm>
            <a:off x="11704064" y="3530852"/>
            <a:ext cx="80374" cy="588742"/>
            <a:chOff x="11704064" y="3530852"/>
            <a:chExt cx="80374" cy="588742"/>
          </a:xfrm>
        </p:grpSpPr>
        <p:pic>
          <p:nvPicPr>
            <p:cNvPr id="95" name="Object 9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 rot="-10800000">
              <a:off x="11704064" y="3530852"/>
              <a:ext cx="80374" cy="588742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0912642" y="4286909"/>
            <a:ext cx="1501637" cy="510803"/>
            <a:chOff x="10912642" y="4286909"/>
            <a:chExt cx="1501637" cy="510803"/>
          </a:xfrm>
        </p:grpSpPr>
        <p:pic>
          <p:nvPicPr>
            <p:cNvPr id="98" name="Object 9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12642" y="4286909"/>
              <a:ext cx="1501637" cy="510803"/>
            </a:xfrm>
            <a:prstGeom prst="rect">
              <a:avLst/>
            </a:prstGeom>
          </p:spPr>
        </p:pic>
      </p:grpSp>
      <p:pic>
        <p:nvPicPr>
          <p:cNvPr id="100" name="Object 9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1182635" y="4305943"/>
            <a:ext cx="1119592" cy="588516"/>
          </a:xfrm>
          <a:prstGeom prst="rect">
            <a:avLst/>
          </a:prstGeom>
        </p:spPr>
      </p:pic>
      <p:grpSp>
        <p:nvGrpSpPr>
          <p:cNvPr id="1029" name="그룹 1029"/>
          <p:cNvGrpSpPr/>
          <p:nvPr/>
        </p:nvGrpSpPr>
        <p:grpSpPr>
          <a:xfrm>
            <a:off x="10912642" y="5002179"/>
            <a:ext cx="1501637" cy="510803"/>
            <a:chOff x="10912642" y="5002179"/>
            <a:chExt cx="1501637" cy="510803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12642" y="5002179"/>
              <a:ext cx="1501637" cy="510803"/>
            </a:xfrm>
            <a:prstGeom prst="rect">
              <a:avLst/>
            </a:prstGeom>
          </p:spPr>
        </p:pic>
      </p:grpSp>
      <p:pic>
        <p:nvPicPr>
          <p:cNvPr id="104" name="Object 103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1182615" y="5021203"/>
            <a:ext cx="1081497" cy="588516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0574859" y="4046231"/>
            <a:ext cx="2205385" cy="2608064"/>
            <a:chOff x="10574859" y="4046231"/>
            <a:chExt cx="2205385" cy="260806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574859" y="4046231"/>
              <a:ext cx="2205385" cy="260806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1623690" y="6734591"/>
            <a:ext cx="80374" cy="399543"/>
            <a:chOff x="11623690" y="6734591"/>
            <a:chExt cx="80374" cy="399543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10800000">
              <a:off x="11623690" y="6734591"/>
              <a:ext cx="80374" cy="399543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0574859" y="7183223"/>
            <a:ext cx="2205385" cy="1709179"/>
            <a:chOff x="10574859" y="7183223"/>
            <a:chExt cx="2205385" cy="1709179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0574859" y="7183223"/>
              <a:ext cx="2205385" cy="170917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0986598" y="7470228"/>
            <a:ext cx="1420329" cy="483145"/>
            <a:chOff x="10986598" y="7470228"/>
            <a:chExt cx="1420329" cy="483145"/>
          </a:xfrm>
        </p:grpSpPr>
        <p:grpSp>
          <p:nvGrpSpPr>
            <p:cNvPr id="1034" name="그룹 1034"/>
            <p:cNvGrpSpPr/>
            <p:nvPr/>
          </p:nvGrpSpPr>
          <p:grpSpPr>
            <a:xfrm>
              <a:off x="10986598" y="7470228"/>
              <a:ext cx="1420329" cy="483145"/>
              <a:chOff x="10986598" y="7470228"/>
              <a:chExt cx="1420329" cy="483145"/>
            </a:xfrm>
          </p:grpSpPr>
          <p:pic>
            <p:nvPicPr>
              <p:cNvPr id="116" name="Object 115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986598" y="7470228"/>
                <a:ext cx="1420329" cy="483145"/>
              </a:xfrm>
              <a:prstGeom prst="rect">
                <a:avLst/>
              </a:prstGeom>
            </p:spPr>
          </p:pic>
        </p:grpSp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0931878" y="7479634"/>
              <a:ext cx="1629072" cy="58696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0985779" y="8080036"/>
            <a:ext cx="1420329" cy="483145"/>
            <a:chOff x="10985779" y="8080036"/>
            <a:chExt cx="1420329" cy="483145"/>
          </a:xfrm>
        </p:grpSpPr>
        <p:grpSp>
          <p:nvGrpSpPr>
            <p:cNvPr id="1036" name="그룹 1036"/>
            <p:cNvGrpSpPr/>
            <p:nvPr/>
          </p:nvGrpSpPr>
          <p:grpSpPr>
            <a:xfrm>
              <a:off x="10985779" y="8080036"/>
              <a:ext cx="1420329" cy="483145"/>
              <a:chOff x="10985779" y="8080036"/>
              <a:chExt cx="1420329" cy="483145"/>
            </a:xfrm>
          </p:grpSpPr>
          <p:pic>
            <p:nvPicPr>
              <p:cNvPr id="122" name="Object 121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10985779" y="8080036"/>
                <a:ext cx="1420329" cy="483145"/>
              </a:xfrm>
              <a:prstGeom prst="rect">
                <a:avLst/>
              </a:prstGeom>
            </p:spPr>
          </p:pic>
        </p:grpSp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927942" y="8089439"/>
              <a:ext cx="1647967" cy="586967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4850316" y="5519466"/>
            <a:ext cx="2205385" cy="1015706"/>
            <a:chOff x="14850316" y="5519466"/>
            <a:chExt cx="2205385" cy="1015706"/>
          </a:xfrm>
        </p:grpSpPr>
        <p:grpSp>
          <p:nvGrpSpPr>
            <p:cNvPr id="1038" name="그룹 1038"/>
            <p:cNvGrpSpPr/>
            <p:nvPr/>
          </p:nvGrpSpPr>
          <p:grpSpPr>
            <a:xfrm>
              <a:off x="15208400" y="5775978"/>
              <a:ext cx="1501637" cy="510803"/>
              <a:chOff x="15208400" y="5775978"/>
              <a:chExt cx="1501637" cy="510803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08400" y="5775978"/>
                <a:ext cx="1501637" cy="510803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5469350" y="5795008"/>
              <a:ext cx="1137688" cy="588517"/>
            </a:xfrm>
            <a:prstGeom prst="rect">
              <a:avLst/>
            </a:prstGeom>
          </p:spPr>
        </p:pic>
        <p:grpSp>
          <p:nvGrpSpPr>
            <p:cNvPr id="1039" name="그룹 1039"/>
            <p:cNvGrpSpPr/>
            <p:nvPr/>
          </p:nvGrpSpPr>
          <p:grpSpPr>
            <a:xfrm>
              <a:off x="14850316" y="5519466"/>
              <a:ext cx="2205385" cy="1015706"/>
              <a:chOff x="14850316" y="5519466"/>
              <a:chExt cx="2205385" cy="1015706"/>
            </a:xfrm>
          </p:grpSpPr>
          <p:pic>
            <p:nvPicPr>
              <p:cNvPr id="132" name="Object 131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14850316" y="5519466"/>
                <a:ext cx="2205385" cy="1015706"/>
              </a:xfrm>
              <a:prstGeom prst="rect">
                <a:avLst/>
              </a:prstGeom>
            </p:spPr>
          </p:pic>
        </p:grpSp>
      </p:grpSp>
      <p:grpSp>
        <p:nvGrpSpPr>
          <p:cNvPr id="1040" name="그룹 1040"/>
          <p:cNvGrpSpPr/>
          <p:nvPr/>
        </p:nvGrpSpPr>
        <p:grpSpPr>
          <a:xfrm>
            <a:off x="10922793" y="5705142"/>
            <a:ext cx="1501637" cy="510803"/>
            <a:chOff x="10922793" y="5705142"/>
            <a:chExt cx="1501637" cy="510803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922793" y="5705142"/>
              <a:ext cx="1501637" cy="510803"/>
            </a:xfrm>
            <a:prstGeom prst="rect">
              <a:avLst/>
            </a:prstGeom>
          </p:spPr>
        </p:pic>
      </p:grpSp>
      <p:pic>
        <p:nvPicPr>
          <p:cNvPr id="138" name="Object 137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1183757" y="5724166"/>
            <a:ext cx="1137688" cy="588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75029"/>
            <a:ext cx="18285714" cy="5014257"/>
            <a:chOff x="0" y="1575029"/>
            <a:chExt cx="18285714" cy="50142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75029"/>
              <a:ext cx="18285714" cy="50142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39659" y="4697183"/>
            <a:ext cx="7559410" cy="516350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89010" y="428797"/>
            <a:ext cx="1842113" cy="73737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7600" y="7278935"/>
            <a:ext cx="5373703" cy="236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79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1099</TotalTime>
  <Words>137</Words>
  <Application>Microsoft Office PowerPoint</Application>
  <PresentationFormat>사용자 지정</PresentationFormat>
  <Paragraphs>11</Paragraphs>
  <Slides>25</Slides>
  <Notes>6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soldesk</cp:lastModifiedBy>
  <cp:revision>87</cp:revision>
  <dcterms:created xsi:type="dcterms:W3CDTF">2023-12-05T18:56:39Z</dcterms:created>
  <dcterms:modified xsi:type="dcterms:W3CDTF">2023-12-11T09:23:11Z</dcterms:modified>
</cp:coreProperties>
</file>